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37" y="-5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29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97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52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2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77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03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15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5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04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56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6642-679B-407F-85F7-B9F99F032152}" type="datetimeFigureOut">
              <a:rPr lang="ko-KR" altLang="en-US" smtClean="0"/>
              <a:t>2021-12-12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DDBD-87CA-498F-8ED3-D6E442185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ko-KR" altLang="en-US" dirty="0" err="1"/>
              <a:t>동안성</a:t>
            </a:r>
            <a:r>
              <a:rPr lang="ko-KR" altLang="en-US" dirty="0"/>
              <a:t> 휴게소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입점</a:t>
            </a:r>
            <a:r>
              <a:rPr lang="ko-KR" altLang="en-US" dirty="0"/>
              <a:t> 제안서</a:t>
            </a:r>
          </a:p>
        </p:txBody>
      </p:sp>
    </p:spTree>
    <p:extLst>
      <p:ext uri="{BB962C8B-B14F-4D97-AF65-F5344CB8AC3E}">
        <p14:creationId xmlns:p14="http://schemas.microsoft.com/office/powerpoint/2010/main" val="263404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동안성</a:t>
            </a:r>
            <a:r>
              <a:rPr lang="ko-KR" altLang="en-US" dirty="0"/>
              <a:t> 휴게소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35" y="1484784"/>
            <a:ext cx="69532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타원 3"/>
          <p:cNvSpPr/>
          <p:nvPr/>
        </p:nvSpPr>
        <p:spPr>
          <a:xfrm>
            <a:off x="3347864" y="4725144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6372200" y="227687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3828" y="5070639"/>
            <a:ext cx="10801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 dirty="0" err="1"/>
              <a:t>동안성</a:t>
            </a:r>
            <a:r>
              <a:rPr lang="ko-KR" altLang="en-US" sz="1100" dirty="0"/>
              <a:t> 휴게소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6186" y="2636912"/>
            <a:ext cx="6840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 dirty="0" err="1"/>
              <a:t>일죽</a:t>
            </a:r>
            <a:r>
              <a:rPr lang="ko-KR" altLang="en-US" sz="1100" dirty="0"/>
              <a:t> </a:t>
            </a:r>
            <a:r>
              <a:rPr lang="en-US" altLang="ko-KR" sz="1100" dirty="0" err="1"/>
              <a:t>ic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162880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백암</a:t>
            </a:r>
            <a:endParaRPr lang="en-US" altLang="ko-KR" dirty="0"/>
          </a:p>
        </p:txBody>
      </p:sp>
      <p:sp>
        <p:nvSpPr>
          <p:cNvPr id="10" name="TextBox 9"/>
          <p:cNvSpPr txBox="1"/>
          <p:nvPr/>
        </p:nvSpPr>
        <p:spPr>
          <a:xfrm>
            <a:off x="3971767" y="587727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진천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023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동안성</a:t>
            </a:r>
            <a:r>
              <a:rPr lang="ko-KR" altLang="en-US" dirty="0"/>
              <a:t> 휴게소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68760"/>
            <a:ext cx="81534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36510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동안성</a:t>
            </a:r>
            <a:r>
              <a:rPr lang="ko-KR" altLang="en-US" b="1" dirty="0"/>
              <a:t> 휴게소는</a:t>
            </a:r>
            <a:endParaRPr lang="en-US" altLang="ko-KR" b="1" dirty="0"/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err="1"/>
              <a:t>백암에서</a:t>
            </a:r>
            <a:r>
              <a:rPr lang="ko-KR" altLang="en-US" dirty="0"/>
              <a:t> 진천으로 이동하는 </a:t>
            </a:r>
            <a:r>
              <a:rPr lang="en-US" altLang="ko-KR" dirty="0"/>
              <a:t>17</a:t>
            </a:r>
            <a:r>
              <a:rPr lang="ko-KR" altLang="en-US" dirty="0" err="1"/>
              <a:t>번국도</a:t>
            </a:r>
            <a:r>
              <a:rPr lang="en-US" altLang="ko-KR" dirty="0"/>
              <a:t>(</a:t>
            </a:r>
            <a:r>
              <a:rPr lang="ko-KR" altLang="en-US" dirty="0"/>
              <a:t>송문주로</a:t>
            </a:r>
            <a:r>
              <a:rPr lang="en-US" altLang="ko-KR" dirty="0"/>
              <a:t>)</a:t>
            </a:r>
            <a:r>
              <a:rPr lang="ko-KR" altLang="en-US" dirty="0"/>
              <a:t>상의 유일한 휴게소 입니다</a:t>
            </a:r>
            <a:r>
              <a:rPr lang="en-US" altLang="ko-KR" dirty="0"/>
              <a:t>.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휴게소의 특성상 코로나에도 많은 타격이 없었습니다</a:t>
            </a:r>
            <a:r>
              <a:rPr lang="en-US" altLang="ko-KR" dirty="0"/>
              <a:t>.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추후 </a:t>
            </a:r>
            <a:r>
              <a:rPr lang="en-US" altLang="ko-KR" dirty="0" err="1"/>
              <a:t>sk</a:t>
            </a:r>
            <a:r>
              <a:rPr lang="ko-KR" altLang="en-US" dirty="0" err="1"/>
              <a:t>하이닉스</a:t>
            </a:r>
            <a:r>
              <a:rPr lang="ko-KR" altLang="en-US" dirty="0"/>
              <a:t> 용인 공장과 안성종합산업단지가 생겨날 경우 현재의 </a:t>
            </a:r>
            <a:r>
              <a:rPr lang="ko-KR" altLang="en-US" dirty="0" err="1"/>
              <a:t>이동량의</a:t>
            </a:r>
            <a:r>
              <a:rPr lang="ko-KR" altLang="en-US" dirty="0"/>
              <a:t> 약 </a:t>
            </a:r>
            <a:r>
              <a:rPr lang="en-US" altLang="ko-KR" dirty="0"/>
              <a:t>2</a:t>
            </a:r>
            <a:r>
              <a:rPr lang="ko-KR" altLang="en-US" dirty="0"/>
              <a:t>배 </a:t>
            </a:r>
            <a:r>
              <a:rPr lang="ko-KR" altLang="en-US" dirty="0" err="1"/>
              <a:t>이상늘어</a:t>
            </a:r>
            <a:r>
              <a:rPr lang="ko-KR" altLang="en-US" dirty="0"/>
              <a:t> 날 것으로 예상이 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13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251520" y="-2233"/>
            <a:ext cx="6400800" cy="9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err="1"/>
              <a:t>입점</a:t>
            </a:r>
            <a:r>
              <a:rPr lang="ko-KR" altLang="en-US" sz="2400" dirty="0"/>
              <a:t> 제안 </a:t>
            </a:r>
            <a:r>
              <a:rPr lang="en-US" altLang="ko-KR" sz="2400" dirty="0"/>
              <a:t>82 m2 (</a:t>
            </a:r>
            <a:r>
              <a:rPr lang="ko-KR" altLang="en-US" sz="2400" dirty="0" err="1"/>
              <a:t>실평수</a:t>
            </a:r>
            <a:r>
              <a:rPr lang="ko-KR" altLang="en-US" sz="2400" dirty="0"/>
              <a:t> 약 </a:t>
            </a:r>
            <a:r>
              <a:rPr lang="en-US" altLang="ko-KR" sz="2400" dirty="0"/>
              <a:t>27</a:t>
            </a:r>
            <a:r>
              <a:rPr lang="ko-KR" altLang="en-US" sz="2400" dirty="0"/>
              <a:t>평</a:t>
            </a:r>
            <a:r>
              <a:rPr lang="en-US" altLang="ko-KR" sz="2400" dirty="0"/>
              <a:t>)</a:t>
            </a:r>
          </a:p>
          <a:p>
            <a:r>
              <a:rPr lang="en-US" altLang="ko-KR" sz="2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개월 서비스 임대기간 제공</a:t>
            </a:r>
          </a:p>
          <a:p>
            <a:endParaRPr lang="ko-KR" altLang="en-US" sz="2400" dirty="0"/>
          </a:p>
          <a:p>
            <a:endParaRPr lang="ko-KR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0133"/>
            <a:ext cx="8892480" cy="251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 rot="21413688">
            <a:off x="1764878" y="2574276"/>
            <a:ext cx="1656184" cy="620011"/>
          </a:xfrm>
          <a:prstGeom prst="rect">
            <a:avLst/>
          </a:prstGeom>
          <a:solidFill>
            <a:srgbClr val="CC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/>
              <a:t>입점</a:t>
            </a:r>
            <a:r>
              <a:rPr lang="ko-KR" altLang="en-US" sz="1200" b="1" dirty="0"/>
              <a:t> 제안 </a:t>
            </a:r>
            <a:r>
              <a:rPr lang="en-US" altLang="ko-KR" sz="1200" b="1" dirty="0"/>
              <a:t>82 m2</a:t>
            </a:r>
          </a:p>
          <a:p>
            <a:pPr algn="ctr"/>
            <a:r>
              <a:rPr lang="en-US" altLang="ko-KR" sz="1200" b="1" dirty="0"/>
              <a:t> (</a:t>
            </a:r>
            <a:r>
              <a:rPr lang="ko-KR" altLang="en-US" sz="1200" b="1" dirty="0" err="1"/>
              <a:t>실평수</a:t>
            </a:r>
            <a:r>
              <a:rPr lang="ko-KR" altLang="en-US" sz="1200" b="1" dirty="0"/>
              <a:t> 약 </a:t>
            </a:r>
            <a:r>
              <a:rPr lang="en-US" altLang="ko-KR" sz="1200" b="1" dirty="0"/>
              <a:t>27</a:t>
            </a:r>
            <a:r>
              <a:rPr lang="ko-KR" altLang="en-US" sz="1200" b="1" dirty="0"/>
              <a:t>평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765808"/>
            <a:ext cx="84969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입점</a:t>
            </a:r>
            <a:r>
              <a:rPr lang="ko-KR" altLang="en-US" dirty="0"/>
              <a:t> 제안 </a:t>
            </a:r>
            <a:r>
              <a:rPr lang="en-US" altLang="ko-KR" dirty="0"/>
              <a:t>82 m2 (</a:t>
            </a:r>
            <a:r>
              <a:rPr lang="ko-KR" altLang="en-US" dirty="0" err="1"/>
              <a:t>실평수</a:t>
            </a:r>
            <a:r>
              <a:rPr lang="ko-KR" altLang="en-US" dirty="0"/>
              <a:t> 약 </a:t>
            </a:r>
            <a:r>
              <a:rPr lang="en-US" altLang="ko-KR" dirty="0"/>
              <a:t>27</a:t>
            </a:r>
            <a:r>
              <a:rPr lang="ko-KR" altLang="en-US" dirty="0"/>
              <a:t>평</a:t>
            </a:r>
            <a:r>
              <a:rPr lang="en-US" altLang="ko-KR" dirty="0"/>
              <a:t>) / </a:t>
            </a:r>
            <a:r>
              <a:rPr lang="ko-KR" altLang="en-US" dirty="0"/>
              <a:t>상담전화 </a:t>
            </a:r>
            <a:r>
              <a:rPr lang="en-US" altLang="ko-KR" dirty="0"/>
              <a:t>010-5446-1027</a:t>
            </a:r>
          </a:p>
          <a:p>
            <a:endParaRPr lang="en-US" altLang="ko-KR" dirty="0"/>
          </a:p>
          <a:p>
            <a:r>
              <a:rPr lang="en-US" altLang="ko-KR" sz="28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개월 서비스 임대기간 제공</a:t>
            </a:r>
          </a:p>
          <a:p>
            <a:endParaRPr lang="ko-KR" altLang="en-US" dirty="0"/>
          </a:p>
          <a:p>
            <a:pPr fontAlgn="base"/>
            <a:r>
              <a:rPr lang="ko-KR" altLang="en-US" sz="1200" dirty="0"/>
              <a:t>*부동산 주소</a:t>
            </a:r>
            <a:r>
              <a:rPr lang="en-US" altLang="ko-KR" sz="1200" dirty="0"/>
              <a:t>: </a:t>
            </a:r>
            <a:r>
              <a:rPr lang="ko-KR" altLang="en-US" sz="1200" dirty="0"/>
              <a:t>경기도 안성시 </a:t>
            </a:r>
            <a:r>
              <a:rPr lang="ko-KR" altLang="en-US" sz="1200" dirty="0" err="1"/>
              <a:t>죽산면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장원리</a:t>
            </a:r>
            <a:r>
              <a:rPr lang="ko-KR" altLang="en-US" sz="1200" dirty="0"/>
              <a:t> </a:t>
            </a:r>
            <a:r>
              <a:rPr lang="en-US" altLang="ko-KR" sz="1200" dirty="0"/>
              <a:t>223-4 </a:t>
            </a:r>
            <a:r>
              <a:rPr lang="ko-KR" altLang="en-US" sz="1200" dirty="0" err="1"/>
              <a:t>동안성휴게소</a:t>
            </a:r>
            <a:r>
              <a:rPr lang="ko-KR" altLang="en-US" sz="1200" dirty="0"/>
              <a:t> </a:t>
            </a:r>
            <a:r>
              <a:rPr lang="en-US" altLang="ko-KR" sz="1200" dirty="0"/>
              <a:t>104</a:t>
            </a:r>
            <a:r>
              <a:rPr lang="ko-KR" altLang="en-US" sz="1200" dirty="0"/>
              <a:t>호</a:t>
            </a: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dirty="0"/>
              <a:t>*임대 금액</a:t>
            </a:r>
            <a:r>
              <a:rPr lang="en-US" altLang="ko-KR" sz="1200" dirty="0"/>
              <a:t>/</a:t>
            </a:r>
            <a:r>
              <a:rPr lang="ko-KR" altLang="en-US" sz="1200" dirty="0"/>
              <a:t>시설권리금</a:t>
            </a:r>
            <a:r>
              <a:rPr lang="en-US" altLang="ko-KR" sz="1200" dirty="0"/>
              <a:t>: </a:t>
            </a:r>
            <a:r>
              <a:rPr lang="ko-KR" altLang="en-US" sz="1200" dirty="0"/>
              <a:t>보증금 </a:t>
            </a:r>
            <a:r>
              <a:rPr lang="en-US" altLang="ko-KR" sz="1200" dirty="0"/>
              <a:t>1000</a:t>
            </a:r>
            <a:r>
              <a:rPr lang="ko-KR" altLang="en-US" sz="1200" dirty="0"/>
              <a:t>만 </a:t>
            </a:r>
            <a:r>
              <a:rPr lang="en-US" altLang="ko-KR" sz="1200" dirty="0"/>
              <a:t>/ </a:t>
            </a:r>
            <a:r>
              <a:rPr lang="ko-KR" altLang="en-US" sz="1200" dirty="0"/>
              <a:t>월세 </a:t>
            </a:r>
            <a:r>
              <a:rPr lang="en-US" altLang="ko-KR" sz="1200" dirty="0"/>
              <a:t>: 100 </a:t>
            </a:r>
            <a:r>
              <a:rPr lang="ko-KR" altLang="en-US" sz="1200" dirty="0"/>
              <a:t>만원 </a:t>
            </a:r>
            <a:r>
              <a:rPr lang="en-US" altLang="ko-KR" sz="1200" dirty="0"/>
              <a:t>/ </a:t>
            </a:r>
            <a:r>
              <a:rPr lang="ko-KR" altLang="en-US" sz="1200" dirty="0"/>
              <a:t>시설권리금 </a:t>
            </a:r>
            <a:r>
              <a:rPr lang="en-US" altLang="ko-KR" sz="1200" dirty="0"/>
              <a:t>: </a:t>
            </a:r>
            <a:r>
              <a:rPr lang="ko-KR" altLang="en-US" sz="1200" dirty="0"/>
              <a:t>무 </a:t>
            </a:r>
            <a:r>
              <a:rPr lang="en-US" altLang="ko-KR" sz="1200" dirty="0"/>
              <a:t>, </a:t>
            </a:r>
            <a:r>
              <a:rPr lang="ko-KR" altLang="en-US" sz="1200" dirty="0"/>
              <a:t>無 </a:t>
            </a:r>
            <a:r>
              <a:rPr lang="en-US" altLang="ko-KR" sz="1200" dirty="0"/>
              <a:t>/ </a:t>
            </a:r>
            <a:r>
              <a:rPr lang="ko-KR" altLang="en-US" sz="1200" dirty="0" err="1"/>
              <a:t>괸리비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입주민들과</a:t>
            </a:r>
            <a:r>
              <a:rPr lang="ko-KR" altLang="en-US" sz="1200" dirty="0"/>
              <a:t> 협의 하여 관리</a:t>
            </a: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dirty="0"/>
              <a:t>*간략한 위치</a:t>
            </a:r>
            <a:r>
              <a:rPr lang="en-US" altLang="ko-KR" sz="1200" dirty="0"/>
              <a:t>: </a:t>
            </a:r>
            <a:r>
              <a:rPr lang="ko-KR" altLang="en-US" sz="1200" dirty="0"/>
              <a:t>중부고속도로 </a:t>
            </a:r>
            <a:r>
              <a:rPr lang="ko-KR" altLang="en-US" sz="1200" dirty="0" err="1"/>
              <a:t>일죽</a:t>
            </a:r>
            <a:r>
              <a:rPr lang="ko-KR" altLang="en-US" sz="1200" dirty="0"/>
              <a:t> </a:t>
            </a:r>
            <a:r>
              <a:rPr lang="en-US" altLang="ko-KR" sz="1200" dirty="0" err="1"/>
              <a:t>ic</a:t>
            </a:r>
            <a:r>
              <a:rPr lang="en-US" altLang="ko-KR" sz="1200" dirty="0"/>
              <a:t> </a:t>
            </a:r>
            <a:r>
              <a:rPr lang="ko-KR" altLang="en-US" sz="1200" dirty="0"/>
              <a:t>에서 </a:t>
            </a:r>
            <a:r>
              <a:rPr lang="en-US" altLang="ko-KR" sz="1200" dirty="0"/>
              <a:t>3</a:t>
            </a:r>
            <a:r>
              <a:rPr lang="ko-KR" altLang="en-US" sz="1200" dirty="0"/>
              <a:t>분 거리 이며 </a:t>
            </a:r>
            <a:r>
              <a:rPr lang="ko-KR" altLang="en-US" sz="1200" dirty="0" err="1"/>
              <a:t>백암에서</a:t>
            </a:r>
            <a:r>
              <a:rPr lang="ko-KR" altLang="en-US" sz="1200" dirty="0"/>
              <a:t> 진천으로 이동하는 </a:t>
            </a:r>
            <a:r>
              <a:rPr lang="ko-KR" altLang="en-US" sz="1200" dirty="0" err="1"/>
              <a:t>송문주로에</a:t>
            </a:r>
            <a:r>
              <a:rPr lang="ko-KR" altLang="en-US" sz="1200" dirty="0"/>
              <a:t> 유일하게 위치한 </a:t>
            </a:r>
            <a:r>
              <a:rPr lang="ko-KR" altLang="en-US" sz="1200" dirty="0" err="1"/>
              <a:t>동안성</a:t>
            </a:r>
            <a:r>
              <a:rPr lang="ko-KR" altLang="en-US" sz="1200" dirty="0"/>
              <a:t>              휴게소 내부의 점포 입니다</a:t>
            </a:r>
            <a:r>
              <a:rPr lang="en-US" altLang="ko-KR" sz="1200" dirty="0"/>
              <a:t>.</a:t>
            </a: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b="1" dirty="0">
                <a:solidFill>
                  <a:srgbClr val="FF0000"/>
                </a:solidFill>
              </a:rPr>
              <a:t>또한 휴게소 화장실로 통하는 길목에 있는 점포로 가장 유동인구가 많은 지역입니다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endParaRPr lang="ko-KR" altLang="en-US" sz="1200" b="1" dirty="0">
              <a:solidFill>
                <a:srgbClr val="FF0000"/>
              </a:solidFill>
            </a:endParaRPr>
          </a:p>
          <a:p>
            <a:pPr fontAlgn="base"/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00562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251520" y="-2233"/>
            <a:ext cx="6400800" cy="9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err="1"/>
              <a:t>입점</a:t>
            </a:r>
            <a:r>
              <a:rPr lang="ko-KR" altLang="en-US" sz="2400" dirty="0"/>
              <a:t> 제안 </a:t>
            </a:r>
            <a:r>
              <a:rPr lang="en-US" altLang="ko-KR" sz="2400" dirty="0"/>
              <a:t>160 m2 (</a:t>
            </a:r>
            <a:r>
              <a:rPr lang="ko-KR" altLang="en-US" sz="2400" dirty="0" err="1"/>
              <a:t>실평수</a:t>
            </a:r>
            <a:r>
              <a:rPr lang="ko-KR" altLang="en-US" sz="2400" dirty="0"/>
              <a:t> 약 </a:t>
            </a:r>
            <a:r>
              <a:rPr lang="en-US" altLang="ko-KR" sz="2400" dirty="0"/>
              <a:t>50</a:t>
            </a:r>
            <a:r>
              <a:rPr lang="ko-KR" altLang="en-US" sz="2400" dirty="0"/>
              <a:t>평</a:t>
            </a:r>
            <a:r>
              <a:rPr lang="en-US" altLang="ko-KR" sz="2400" dirty="0"/>
              <a:t>)</a:t>
            </a:r>
          </a:p>
          <a:p>
            <a:r>
              <a:rPr lang="en-US" altLang="ko-KR" sz="2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개월 서비스 임대기간 제공</a:t>
            </a:r>
          </a:p>
          <a:p>
            <a:endParaRPr lang="ko-KR" altLang="en-US" sz="2400" dirty="0"/>
          </a:p>
          <a:p>
            <a:endParaRPr lang="ko-KR" alt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0133"/>
            <a:ext cx="8892480" cy="251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 rot="21413688">
            <a:off x="6027431" y="2321308"/>
            <a:ext cx="2070829" cy="620011"/>
          </a:xfrm>
          <a:prstGeom prst="rect">
            <a:avLst/>
          </a:prstGeom>
          <a:solidFill>
            <a:srgbClr val="CC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/>
              <a:t>입점</a:t>
            </a:r>
            <a:r>
              <a:rPr lang="ko-KR" altLang="en-US" sz="1200" b="1" dirty="0"/>
              <a:t> 제안 </a:t>
            </a:r>
            <a:r>
              <a:rPr lang="en-US" altLang="ko-KR" sz="1200" b="1" dirty="0"/>
              <a:t>160 m2</a:t>
            </a:r>
          </a:p>
          <a:p>
            <a:pPr algn="ctr"/>
            <a:r>
              <a:rPr lang="en-US" altLang="ko-KR" sz="1200" b="1" dirty="0"/>
              <a:t> (</a:t>
            </a:r>
            <a:r>
              <a:rPr lang="ko-KR" altLang="en-US" sz="1200" b="1" dirty="0" err="1"/>
              <a:t>실평수</a:t>
            </a:r>
            <a:r>
              <a:rPr lang="ko-KR" altLang="en-US" sz="1200" b="1" dirty="0"/>
              <a:t> 약 </a:t>
            </a:r>
            <a:r>
              <a:rPr lang="en-US" altLang="ko-KR" sz="1200" b="1" dirty="0"/>
              <a:t>50</a:t>
            </a:r>
            <a:r>
              <a:rPr lang="ko-KR" altLang="en-US" sz="1200" b="1" dirty="0"/>
              <a:t>평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765808"/>
            <a:ext cx="84969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입점</a:t>
            </a:r>
            <a:r>
              <a:rPr lang="ko-KR" altLang="en-US" dirty="0"/>
              <a:t> 제안 </a:t>
            </a:r>
            <a:r>
              <a:rPr lang="en-US" altLang="ko-KR" dirty="0"/>
              <a:t>160 m2 (</a:t>
            </a:r>
            <a:r>
              <a:rPr lang="ko-KR" altLang="en-US" dirty="0" err="1"/>
              <a:t>실평수</a:t>
            </a:r>
            <a:r>
              <a:rPr lang="ko-KR" altLang="en-US" dirty="0"/>
              <a:t> 약 </a:t>
            </a:r>
            <a:r>
              <a:rPr lang="en-US" altLang="ko-KR" dirty="0"/>
              <a:t>50</a:t>
            </a:r>
            <a:r>
              <a:rPr lang="ko-KR" altLang="en-US" dirty="0"/>
              <a:t>평</a:t>
            </a:r>
            <a:r>
              <a:rPr lang="en-US" altLang="ko-KR" dirty="0"/>
              <a:t>) / </a:t>
            </a:r>
            <a:r>
              <a:rPr lang="ko-KR" altLang="en-US" dirty="0"/>
              <a:t>상담전화 </a:t>
            </a:r>
            <a:r>
              <a:rPr lang="en-US" altLang="ko-KR" dirty="0"/>
              <a:t>010-5446-1027</a:t>
            </a:r>
          </a:p>
          <a:p>
            <a:endParaRPr lang="en-US" altLang="ko-KR" dirty="0"/>
          </a:p>
          <a:p>
            <a:r>
              <a:rPr lang="en-US" altLang="ko-KR" sz="28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개월 서비스 임대기간 제공</a:t>
            </a:r>
          </a:p>
          <a:p>
            <a:endParaRPr lang="ko-KR" altLang="en-US" dirty="0"/>
          </a:p>
          <a:p>
            <a:pPr fontAlgn="base"/>
            <a:r>
              <a:rPr lang="ko-KR" altLang="en-US" sz="1200" dirty="0"/>
              <a:t>*부동산 주소</a:t>
            </a:r>
            <a:r>
              <a:rPr lang="en-US" altLang="ko-KR" sz="1200" dirty="0"/>
              <a:t>: </a:t>
            </a:r>
            <a:r>
              <a:rPr lang="ko-KR" altLang="en-US" sz="1200" dirty="0"/>
              <a:t>경기도 안성시 </a:t>
            </a:r>
            <a:r>
              <a:rPr lang="ko-KR" altLang="en-US" sz="1200" dirty="0" err="1"/>
              <a:t>죽산면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장원리</a:t>
            </a:r>
            <a:r>
              <a:rPr lang="ko-KR" altLang="en-US" sz="1200" dirty="0"/>
              <a:t> </a:t>
            </a:r>
            <a:r>
              <a:rPr lang="en-US" altLang="ko-KR" sz="1200" dirty="0"/>
              <a:t>223-4 </a:t>
            </a:r>
            <a:r>
              <a:rPr lang="ko-KR" altLang="en-US" sz="1200" dirty="0" err="1"/>
              <a:t>동안성휴게소</a:t>
            </a:r>
            <a:r>
              <a:rPr lang="ko-KR" altLang="en-US" sz="1200" dirty="0"/>
              <a:t> </a:t>
            </a:r>
            <a:r>
              <a:rPr lang="en-US" altLang="ko-KR" sz="1200" dirty="0"/>
              <a:t>102</a:t>
            </a:r>
            <a:r>
              <a:rPr lang="ko-KR" altLang="en-US" sz="1200" dirty="0"/>
              <a:t>호</a:t>
            </a: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dirty="0"/>
              <a:t>*임대 금액</a:t>
            </a:r>
            <a:r>
              <a:rPr lang="en-US" altLang="ko-KR" sz="1200" dirty="0"/>
              <a:t>/</a:t>
            </a:r>
            <a:r>
              <a:rPr lang="ko-KR" altLang="en-US" sz="1200" dirty="0"/>
              <a:t>시설권리금</a:t>
            </a:r>
            <a:r>
              <a:rPr lang="en-US" altLang="ko-KR" sz="1200" dirty="0"/>
              <a:t>: </a:t>
            </a:r>
            <a:r>
              <a:rPr lang="ko-KR" altLang="en-US" sz="1200" dirty="0"/>
              <a:t>보증금 </a:t>
            </a:r>
            <a:r>
              <a:rPr lang="en-US" altLang="ko-KR" sz="1200" dirty="0"/>
              <a:t>2000</a:t>
            </a:r>
            <a:r>
              <a:rPr lang="ko-KR" altLang="en-US" sz="1200" dirty="0"/>
              <a:t>만 </a:t>
            </a:r>
            <a:r>
              <a:rPr lang="en-US" altLang="ko-KR" sz="1200" dirty="0"/>
              <a:t>/ </a:t>
            </a:r>
            <a:r>
              <a:rPr lang="ko-KR" altLang="en-US" sz="1200" dirty="0"/>
              <a:t>월세 </a:t>
            </a:r>
            <a:r>
              <a:rPr lang="en-US" altLang="ko-KR" sz="1200" dirty="0"/>
              <a:t>: 200 </a:t>
            </a:r>
            <a:r>
              <a:rPr lang="ko-KR" altLang="en-US" sz="1200" dirty="0"/>
              <a:t>만원 </a:t>
            </a:r>
            <a:r>
              <a:rPr lang="en-US" altLang="ko-KR" sz="1200" dirty="0"/>
              <a:t>/ </a:t>
            </a:r>
            <a:r>
              <a:rPr lang="ko-KR" altLang="en-US" sz="1200" dirty="0"/>
              <a:t>시설권리금 </a:t>
            </a:r>
            <a:r>
              <a:rPr lang="en-US" altLang="ko-KR" sz="1200" dirty="0"/>
              <a:t>: </a:t>
            </a:r>
            <a:r>
              <a:rPr lang="ko-KR" altLang="en-US" sz="1200" dirty="0"/>
              <a:t>무 </a:t>
            </a:r>
            <a:r>
              <a:rPr lang="en-US" altLang="ko-KR" sz="1200" dirty="0"/>
              <a:t>, </a:t>
            </a:r>
            <a:r>
              <a:rPr lang="ko-KR" altLang="en-US" sz="1200" dirty="0"/>
              <a:t>無 </a:t>
            </a:r>
            <a:r>
              <a:rPr lang="en-US" altLang="ko-KR" sz="1200" dirty="0"/>
              <a:t>/ </a:t>
            </a:r>
            <a:r>
              <a:rPr lang="ko-KR" altLang="en-US" sz="1200" dirty="0" err="1"/>
              <a:t>괸리비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입주민들과</a:t>
            </a:r>
            <a:r>
              <a:rPr lang="ko-KR" altLang="en-US" sz="1200" dirty="0"/>
              <a:t> 협의 하여 관리</a:t>
            </a: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dirty="0"/>
              <a:t>*간략한 위치</a:t>
            </a:r>
            <a:r>
              <a:rPr lang="en-US" altLang="ko-KR" sz="1200" dirty="0"/>
              <a:t>: </a:t>
            </a:r>
            <a:r>
              <a:rPr lang="ko-KR" altLang="en-US" sz="1200" dirty="0"/>
              <a:t>중부고속도로 </a:t>
            </a:r>
            <a:r>
              <a:rPr lang="ko-KR" altLang="en-US" sz="1200" dirty="0" err="1"/>
              <a:t>일죽</a:t>
            </a:r>
            <a:r>
              <a:rPr lang="ko-KR" altLang="en-US" sz="1200" dirty="0"/>
              <a:t> </a:t>
            </a:r>
            <a:r>
              <a:rPr lang="en-US" altLang="ko-KR" sz="1200" dirty="0" err="1"/>
              <a:t>ic</a:t>
            </a:r>
            <a:r>
              <a:rPr lang="en-US" altLang="ko-KR" sz="1200" dirty="0"/>
              <a:t> </a:t>
            </a:r>
            <a:r>
              <a:rPr lang="ko-KR" altLang="en-US" sz="1200" dirty="0"/>
              <a:t>에서 </a:t>
            </a:r>
            <a:r>
              <a:rPr lang="en-US" altLang="ko-KR" sz="1200" dirty="0"/>
              <a:t>3</a:t>
            </a:r>
            <a:r>
              <a:rPr lang="ko-KR" altLang="en-US" sz="1200" dirty="0"/>
              <a:t>분 거리 이며 </a:t>
            </a:r>
            <a:r>
              <a:rPr lang="ko-KR" altLang="en-US" sz="1200" dirty="0" err="1"/>
              <a:t>백암에서</a:t>
            </a:r>
            <a:r>
              <a:rPr lang="ko-KR" altLang="en-US" sz="1200" dirty="0"/>
              <a:t> 진천으로 이동하는 </a:t>
            </a:r>
            <a:r>
              <a:rPr lang="ko-KR" altLang="en-US" sz="1200" dirty="0" err="1"/>
              <a:t>송문주로에</a:t>
            </a:r>
            <a:r>
              <a:rPr lang="ko-KR" altLang="en-US" sz="1200" dirty="0"/>
              <a:t> 유일하게 위치한 </a:t>
            </a:r>
            <a:r>
              <a:rPr lang="ko-KR" altLang="en-US" sz="1200" dirty="0" err="1"/>
              <a:t>동안성</a:t>
            </a:r>
            <a:r>
              <a:rPr lang="ko-KR" altLang="en-US" sz="1200" dirty="0"/>
              <a:t>              휴게소 내부의 점포 입니다</a:t>
            </a:r>
            <a:r>
              <a:rPr lang="en-US" altLang="ko-KR" sz="1200" dirty="0"/>
              <a:t>.</a:t>
            </a: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b="1" dirty="0">
                <a:solidFill>
                  <a:srgbClr val="FF0000"/>
                </a:solidFill>
              </a:rPr>
              <a:t>또한 점포내부에 살림방이 구성되어 여러 용도로 사용이 가능합니다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08214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997" y="980728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/>
              <a:t>감사합니다</a:t>
            </a:r>
            <a:r>
              <a:rPr lang="en-US" altLang="ko-KR" sz="5400" dirty="0"/>
              <a:t>.</a:t>
            </a:r>
          </a:p>
          <a:p>
            <a:pPr algn="ctr"/>
            <a:endParaRPr lang="en-US" altLang="ko-KR" sz="5400" dirty="0"/>
          </a:p>
          <a:p>
            <a:pPr algn="ctr"/>
            <a:r>
              <a:rPr lang="en-US" altLang="ko-KR" sz="5400" dirty="0"/>
              <a:t>010-5446-1027</a:t>
            </a:r>
          </a:p>
          <a:p>
            <a:pPr algn="ctr"/>
            <a:endParaRPr lang="en-US" altLang="ko-KR" sz="5400" dirty="0"/>
          </a:p>
          <a:p>
            <a:pPr algn="ctr"/>
            <a:r>
              <a:rPr lang="ko-KR" altLang="en-US" sz="5400" dirty="0"/>
              <a:t>연락부탁 드립니다</a:t>
            </a:r>
          </a:p>
        </p:txBody>
      </p:sp>
    </p:spTree>
    <p:extLst>
      <p:ext uri="{BB962C8B-B14F-4D97-AF65-F5344CB8AC3E}">
        <p14:creationId xmlns:p14="http://schemas.microsoft.com/office/powerpoint/2010/main" val="121742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295</Words>
  <Application>Microsoft Office PowerPoint</Application>
  <PresentationFormat>화면 슬라이드 쇼(4:3)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동안성 휴게소</vt:lpstr>
      <vt:lpstr>동안성 휴게소</vt:lpstr>
      <vt:lpstr>동안성 휴게소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동안성 휴게소</dc:title>
  <dc:creator>Windows 사용자</dc:creator>
  <cp:lastModifiedBy>알 수 없는 사용자</cp:lastModifiedBy>
  <cp:revision>6</cp:revision>
  <dcterms:created xsi:type="dcterms:W3CDTF">2021-12-11T23:13:16Z</dcterms:created>
  <dcterms:modified xsi:type="dcterms:W3CDTF">2021-12-12T01:32:25Z</dcterms:modified>
</cp:coreProperties>
</file>