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40" autoAdjust="0"/>
  </p:normalViewPr>
  <p:slideViewPr>
    <p:cSldViewPr>
      <p:cViewPr varScale="1">
        <p:scale>
          <a:sx n="109" d="100"/>
          <a:sy n="109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F390C-65C8-4917-BF73-C04D761AE8DE}" type="datetimeFigureOut">
              <a:rPr lang="ko-KR" altLang="en-US" smtClean="0"/>
              <a:pPr/>
              <a:t>2023-02-13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3B416-84DB-4782-BE57-5369A9B34E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ko-KR" altLang="en-US" smtClean="0"/>
              <a:t>ㅇㅀㅀㄹㅇ</a:t>
            </a:r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F77-2A1E-4FB3-95E8-503E64448229}" type="datetimeFigureOut">
              <a:rPr lang="ko-KR" altLang="en-US" smtClean="0"/>
              <a:pPr/>
              <a:t>2023-02-13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3461-879E-4D34-B0A8-9AB1C3BCF1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F77-2A1E-4FB3-95E8-503E64448229}" type="datetimeFigureOut">
              <a:rPr lang="ko-KR" altLang="en-US" smtClean="0"/>
              <a:pPr/>
              <a:t>2023-02-13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3461-879E-4D34-B0A8-9AB1C3BCF1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F77-2A1E-4FB3-95E8-503E64448229}" type="datetimeFigureOut">
              <a:rPr lang="ko-KR" altLang="en-US" smtClean="0"/>
              <a:pPr/>
              <a:t>2023-02-13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3461-879E-4D34-B0A8-9AB1C3BCF1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F77-2A1E-4FB3-95E8-503E64448229}" type="datetimeFigureOut">
              <a:rPr lang="ko-KR" altLang="en-US" smtClean="0"/>
              <a:pPr/>
              <a:t>2023-02-13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3461-879E-4D34-B0A8-9AB1C3BCF1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F77-2A1E-4FB3-95E8-503E64448229}" type="datetimeFigureOut">
              <a:rPr lang="ko-KR" altLang="en-US" smtClean="0"/>
              <a:pPr/>
              <a:t>2023-02-13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3461-879E-4D34-B0A8-9AB1C3BCF1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F77-2A1E-4FB3-95E8-503E64448229}" type="datetimeFigureOut">
              <a:rPr lang="ko-KR" altLang="en-US" smtClean="0"/>
              <a:pPr/>
              <a:t>2023-02-13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3461-879E-4D34-B0A8-9AB1C3BCF1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F77-2A1E-4FB3-95E8-503E64448229}" type="datetimeFigureOut">
              <a:rPr lang="ko-KR" altLang="en-US" smtClean="0"/>
              <a:pPr/>
              <a:t>2023-02-13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3461-879E-4D34-B0A8-9AB1C3BCF1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F77-2A1E-4FB3-95E8-503E64448229}" type="datetimeFigureOut">
              <a:rPr lang="ko-KR" altLang="en-US" smtClean="0"/>
              <a:pPr/>
              <a:t>2023-02-13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3461-879E-4D34-B0A8-9AB1C3BCF1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F77-2A1E-4FB3-95E8-503E64448229}" type="datetimeFigureOut">
              <a:rPr lang="ko-KR" altLang="en-US" smtClean="0"/>
              <a:pPr/>
              <a:t>2023-02-13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3461-879E-4D34-B0A8-9AB1C3BCF1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F77-2A1E-4FB3-95E8-503E64448229}" type="datetimeFigureOut">
              <a:rPr lang="ko-KR" altLang="en-US" smtClean="0"/>
              <a:pPr/>
              <a:t>2023-02-13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3461-879E-4D34-B0A8-9AB1C3BCF1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2F77-2A1E-4FB3-95E8-503E64448229}" type="datetimeFigureOut">
              <a:rPr lang="ko-KR" altLang="en-US" smtClean="0"/>
              <a:pPr/>
              <a:t>2023-02-13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3461-879E-4D34-B0A8-9AB1C3BCF1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02F77-2A1E-4FB3-95E8-503E64448229}" type="datetimeFigureOut">
              <a:rPr lang="ko-KR" altLang="en-US" smtClean="0"/>
              <a:pPr/>
              <a:t>2023-02-13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03461-879E-4D34-B0A8-9AB1C3BCF1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그림 25" descr="프레시안위치도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928669"/>
            <a:ext cx="2786082" cy="2714645"/>
          </a:xfrm>
          <a:prstGeom prst="rect">
            <a:avLst/>
          </a:prstGeom>
        </p:spPr>
      </p:pic>
      <p:sp>
        <p:nvSpPr>
          <p:cNvPr id="15" name="AutoShape 95"/>
          <p:cNvSpPr>
            <a:spLocks noGrp="1" noChangeArrowheads="1"/>
          </p:cNvSpPr>
          <p:nvPr>
            <p:ph type="title"/>
          </p:nvPr>
        </p:nvSpPr>
        <p:spPr bwMode="auto">
          <a:xfrm>
            <a:off x="0" y="154570"/>
            <a:ext cx="9144000" cy="4397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2">
                  <a:lumMod val="75000"/>
                </a:schemeClr>
              </a:gs>
              <a:gs pos="50000">
                <a:srgbClr val="6699FF">
                  <a:gamma/>
                  <a:tint val="0"/>
                  <a:invGamma/>
                </a:srgbClr>
              </a:gs>
              <a:gs pos="100000">
                <a:srgbClr val="6699FF"/>
              </a:gs>
            </a:gsLst>
            <a:lin ang="0" scaled="1"/>
          </a:gradFill>
          <a:ln w="9525">
            <a:noFill/>
            <a:round/>
            <a:headEnd/>
            <a:tailEnd/>
          </a:ln>
          <a:effectLst>
            <a:outerShdw dist="35921" dir="8100000" algn="ctr" rotWithShape="0">
              <a:srgbClr val="808080"/>
            </a:outerShdw>
          </a:effectLst>
        </p:spPr>
        <p:txBody>
          <a:bodyPr wrap="none" anchor="ctr">
            <a:noAutofit/>
          </a:bodyPr>
          <a:lstStyle/>
          <a:p>
            <a:pPr algn="l"/>
            <a:r>
              <a:rPr lang="ko-KR" altLang="en-US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성수프레시안아파트상가</a:t>
            </a:r>
            <a:endParaRPr lang="ko-KR" altLang="en-US" sz="20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2786050" y="928670"/>
          <a:ext cx="3286148" cy="21500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9262"/>
                <a:gridCol w="1131908"/>
                <a:gridCol w="480317"/>
                <a:gridCol w="1044661"/>
              </a:tblGrid>
              <a:tr h="3311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/>
                        <a:t>주   소</a:t>
                      </a:r>
                      <a:endParaRPr lang="ko-KR" altLang="en-US" sz="800" b="1" dirty="0"/>
                    </a:p>
                  </a:txBody>
                  <a:tcPr marL="72000" marR="72000" marT="0" marB="0" anchor="ctr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r>
                        <a:rPr lang="ko-KR" altLang="en-US" sz="800" b="1" dirty="0" smtClean="0"/>
                        <a:t>서울특별시</a:t>
                      </a:r>
                      <a:r>
                        <a:rPr lang="ko-KR" altLang="en-US" sz="800" b="1" baseline="0" dirty="0" smtClean="0"/>
                        <a:t> 성동구 성수동</a:t>
                      </a:r>
                      <a:r>
                        <a:rPr lang="en-US" altLang="ko-KR" sz="800" b="1" baseline="0" dirty="0" smtClean="0"/>
                        <a:t>2</a:t>
                      </a:r>
                      <a:r>
                        <a:rPr lang="ko-KR" altLang="en-US" sz="800" b="1" baseline="0" dirty="0" smtClean="0"/>
                        <a:t>가 </a:t>
                      </a:r>
                      <a:r>
                        <a:rPr lang="en-US" altLang="ko-KR" sz="800" b="1" baseline="0" dirty="0" smtClean="0"/>
                        <a:t>279-50</a:t>
                      </a:r>
                      <a:endParaRPr lang="ko-KR" altLang="en-US" sz="800" b="1" dirty="0"/>
                    </a:p>
                  </a:txBody>
                  <a:tcPr marL="72000" marR="72000" marT="0" marB="0" anchor="ctr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311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/>
                        <a:t>위   치</a:t>
                      </a:r>
                      <a:endParaRPr lang="ko-KR" altLang="en-US" sz="800" b="1" dirty="0"/>
                    </a:p>
                  </a:txBody>
                  <a:tcPr marL="72000" marR="7200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r>
                        <a:rPr lang="ko-KR" altLang="en-US" sz="800" b="1" dirty="0" smtClean="0"/>
                        <a:t>생각공장</a:t>
                      </a:r>
                      <a:r>
                        <a:rPr lang="en-US" altLang="ko-KR" sz="800" b="1" dirty="0" smtClean="0"/>
                        <a:t>,skv1,</a:t>
                      </a:r>
                      <a:r>
                        <a:rPr lang="ko-KR" altLang="en-US" sz="800" b="1" dirty="0" err="1" smtClean="0"/>
                        <a:t>휴먼테코등</a:t>
                      </a:r>
                      <a:r>
                        <a:rPr lang="ko-KR" altLang="en-US" sz="800" b="1" dirty="0" smtClean="0"/>
                        <a:t> </a:t>
                      </a:r>
                      <a:r>
                        <a:rPr lang="ko-KR" altLang="en-US" sz="800" b="1" dirty="0" err="1" smtClean="0"/>
                        <a:t>대단지지식산업센터</a:t>
                      </a:r>
                      <a:r>
                        <a:rPr lang="en-US" altLang="ko-KR" sz="800" b="1" dirty="0" smtClean="0"/>
                        <a:t>5</a:t>
                      </a:r>
                      <a:r>
                        <a:rPr lang="ko-KR" altLang="en-US" sz="800" b="1" dirty="0" smtClean="0"/>
                        <a:t>동인근</a:t>
                      </a:r>
                      <a:endParaRPr lang="ko-KR" altLang="en-US" sz="800" b="1" dirty="0"/>
                    </a:p>
                  </a:txBody>
                  <a:tcPr marL="72000" marR="7200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311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/>
                        <a:t>사용승인</a:t>
                      </a:r>
                      <a:endParaRPr lang="ko-KR" altLang="en-US" sz="800" b="1" dirty="0"/>
                    </a:p>
                  </a:txBody>
                  <a:tcPr marL="72000" marR="7200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/>
                        <a:t>1999.04.03</a:t>
                      </a:r>
                      <a:endParaRPr lang="ko-KR" altLang="en-US" sz="800" b="1" dirty="0"/>
                    </a:p>
                  </a:txBody>
                  <a:tcPr marL="72000" marR="7200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/>
                        <a:t>e/v</a:t>
                      </a:r>
                      <a:endParaRPr lang="ko-KR" altLang="en-US" sz="800" b="1" dirty="0"/>
                    </a:p>
                  </a:txBody>
                  <a:tcPr marL="72000" marR="7200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/>
                        <a:t>2</a:t>
                      </a:r>
                      <a:r>
                        <a:rPr lang="ko-KR" altLang="en-US" sz="800" b="1" dirty="0" smtClean="0"/>
                        <a:t>대</a:t>
                      </a:r>
                      <a:endParaRPr lang="ko-KR" altLang="en-US" sz="800" b="1" dirty="0"/>
                    </a:p>
                  </a:txBody>
                  <a:tcPr marL="72000" marR="7200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1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 smtClean="0"/>
                        <a:t>규</a:t>
                      </a:r>
                      <a:r>
                        <a:rPr lang="ko-KR" altLang="en-US" sz="800" b="1" dirty="0" smtClean="0"/>
                        <a:t>   모</a:t>
                      </a:r>
                      <a:endParaRPr lang="ko-KR" altLang="en-US" sz="800" b="1" dirty="0"/>
                    </a:p>
                  </a:txBody>
                  <a:tcPr marL="72000" marR="7200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/>
                        <a:t>B4/18F</a:t>
                      </a:r>
                      <a:endParaRPr lang="ko-KR" altLang="en-US" sz="800" b="1" dirty="0"/>
                    </a:p>
                  </a:txBody>
                  <a:tcPr marL="72000" marR="7200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 smtClean="0"/>
                        <a:t>세대수</a:t>
                      </a:r>
                      <a:endParaRPr lang="ko-KR" altLang="en-US" sz="800" b="1" dirty="0"/>
                    </a:p>
                  </a:txBody>
                  <a:tcPr marL="72000" marR="7200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/>
                        <a:t>164</a:t>
                      </a:r>
                      <a:r>
                        <a:rPr lang="ko-KR" altLang="en-US" sz="800" b="1" dirty="0" smtClean="0"/>
                        <a:t>세대</a:t>
                      </a:r>
                      <a:endParaRPr lang="ko-KR" altLang="en-US" sz="800" b="1" dirty="0"/>
                    </a:p>
                  </a:txBody>
                  <a:tcPr marL="72000" marR="7200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63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/>
                        <a:t>연면적</a:t>
                      </a:r>
                      <a:endParaRPr lang="en-US" altLang="ko-KR" sz="800" b="1" dirty="0" smtClean="0"/>
                    </a:p>
                  </a:txBody>
                  <a:tcPr marL="72000" marR="7200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/>
                        <a:t>7,516</a:t>
                      </a:r>
                      <a:r>
                        <a:rPr lang="ko-KR" altLang="en-US" sz="800" b="1" dirty="0" smtClean="0"/>
                        <a:t>평</a:t>
                      </a:r>
                      <a:endParaRPr lang="ko-KR" altLang="en-US" sz="800" b="1" dirty="0"/>
                    </a:p>
                  </a:txBody>
                  <a:tcPr marL="72000" marR="7200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/>
                        <a:t>용도</a:t>
                      </a:r>
                      <a:endParaRPr lang="ko-KR" altLang="en-US" sz="800" b="1" dirty="0"/>
                    </a:p>
                  </a:txBody>
                  <a:tcPr marL="72000" marR="7200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1" smtClean="0"/>
                        <a:t>근린생활시설</a:t>
                      </a:r>
                      <a:endParaRPr lang="ko-KR" altLang="en-US" sz="800" b="1" dirty="0"/>
                    </a:p>
                  </a:txBody>
                  <a:tcPr marL="72000" marR="7200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7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800" b="1" dirty="0"/>
                    </a:p>
                  </a:txBody>
                  <a:tcPr marL="72000" marR="72000" marT="3600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en-US" altLang="ko-KR" sz="800" b="1" dirty="0" smtClean="0"/>
                    </a:p>
                  </a:txBody>
                  <a:tcPr marL="72000" marR="72000" marT="3600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b="1" dirty="0"/>
                    </a:p>
                  </a:txBody>
                  <a:tcPr marL="36000" marR="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1" dirty="0"/>
                    </a:p>
                  </a:txBody>
                  <a:tcPr marL="36000" marR="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0" name="직선 연결선 19"/>
          <p:cNvCxnSpPr/>
          <p:nvPr/>
        </p:nvCxnSpPr>
        <p:spPr>
          <a:xfrm>
            <a:off x="142844" y="6215082"/>
            <a:ext cx="8786874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214282" y="651671"/>
            <a:ext cx="30003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2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General Information</a:t>
            </a:r>
            <a:endParaRPr kumimoji="0" lang="en-US" altLang="ko-KR" sz="1200" b="1" dirty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정오각형 28"/>
          <p:cNvSpPr/>
          <p:nvPr/>
        </p:nvSpPr>
        <p:spPr>
          <a:xfrm>
            <a:off x="161316" y="760053"/>
            <a:ext cx="142876" cy="71438"/>
          </a:xfrm>
          <a:prstGeom prst="pentagon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6500826" y="642918"/>
            <a:ext cx="10001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2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Location</a:t>
            </a:r>
            <a:endParaRPr kumimoji="0" lang="en-US" altLang="ko-KR" sz="1200" b="1" dirty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정오각형 32"/>
          <p:cNvSpPr/>
          <p:nvPr/>
        </p:nvSpPr>
        <p:spPr>
          <a:xfrm>
            <a:off x="214282" y="3857628"/>
            <a:ext cx="142876" cy="71438"/>
          </a:xfrm>
          <a:prstGeom prst="pentagon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정오각형 33"/>
          <p:cNvSpPr/>
          <p:nvPr/>
        </p:nvSpPr>
        <p:spPr>
          <a:xfrm>
            <a:off x="6429388" y="766940"/>
            <a:ext cx="142876" cy="71438"/>
          </a:xfrm>
          <a:prstGeom prst="pentagon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AutoShape 95"/>
          <p:cNvSpPr txBox="1">
            <a:spLocks noChangeArrowheads="1"/>
          </p:cNvSpPr>
          <p:nvPr/>
        </p:nvSpPr>
        <p:spPr bwMode="auto">
          <a:xfrm>
            <a:off x="5786446" y="142852"/>
            <a:ext cx="1857388" cy="439737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>
            <a:outerShdw dist="35921" dir="8100000" algn="ctr" rotWithShape="0">
              <a:srgbClr val="808080"/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</a:t>
            </a:r>
            <a:r>
              <a:rPr kumimoji="0" lang="en-US" altLang="ko-K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Leasing Information</a:t>
            </a:r>
            <a:endParaRPr kumimoji="0" lang="ko-KR" altLang="en-US" sz="20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71406" y="6366711"/>
            <a:ext cx="66437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Contact  :  </a:t>
            </a: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강창훈 </a:t>
            </a: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: 02-539-8924  /  010-3188-1654  /  sosaegi@naver.com</a:t>
            </a:r>
            <a:endParaRPr kumimoji="0" lang="en-US" altLang="ko-KR" sz="1200" b="1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3" name="표 22"/>
          <p:cNvGraphicFramePr>
            <a:graphicFrameLocks noGrp="1"/>
          </p:cNvGraphicFramePr>
          <p:nvPr/>
        </p:nvGraphicFramePr>
        <p:xfrm>
          <a:off x="214283" y="4000505"/>
          <a:ext cx="8862852" cy="217805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38325"/>
                <a:gridCol w="1014289"/>
                <a:gridCol w="1027689"/>
                <a:gridCol w="1246641"/>
                <a:gridCol w="1301690"/>
                <a:gridCol w="1114234"/>
                <a:gridCol w="1159840"/>
                <a:gridCol w="1060144"/>
              </a:tblGrid>
              <a:tr h="214163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층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면적</a:t>
                      </a: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평</a:t>
                      </a: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임대가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권리금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4231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임대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전용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보증금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임대료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26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32 </a:t>
                      </a:r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평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천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340</a:t>
                      </a:r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만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b="1" dirty="0"/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천만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3426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평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천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240</a:t>
                      </a:r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만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1" dirty="0"/>
                    </a:p>
                  </a:txBody>
                  <a:tcPr anchor="ctr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ko-KR" altLang="en-US" sz="900" b="1" smtClean="0">
                          <a:solidFill>
                            <a:schemeClr val="tx1"/>
                          </a:solidFill>
                        </a:rPr>
                        <a:t>천만</a:t>
                      </a:r>
                      <a:endParaRPr lang="ko-KR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3426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1" dirty="0"/>
                    </a:p>
                  </a:txBody>
                  <a:tcPr anchor="ctr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685322">
                <a:tc gridSpan="8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900" b="1" dirty="0" smtClean="0"/>
                        <a:t>-</a:t>
                      </a:r>
                      <a:r>
                        <a:rPr lang="ko-KR" altLang="en-US" sz="900" b="1" dirty="0" err="1" smtClean="0"/>
                        <a:t>동일로대로변으로</a:t>
                      </a:r>
                      <a:r>
                        <a:rPr lang="ko-KR" altLang="en-US" sz="900" b="1" dirty="0" smtClean="0"/>
                        <a:t> 홍보효과 좋음</a:t>
                      </a:r>
                      <a:endParaRPr lang="en-US" altLang="ko-KR" sz="900" b="1" dirty="0" smtClean="0"/>
                    </a:p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900" b="1" baseline="0" dirty="0" smtClean="0"/>
                        <a:t>-</a:t>
                      </a:r>
                      <a:r>
                        <a:rPr lang="ko-KR" altLang="en-US" sz="900" b="1" baseline="0" dirty="0" smtClean="0"/>
                        <a:t>대규모 지식산업센터가 입점해 상주인구가 매우 많음</a:t>
                      </a:r>
                      <a:endParaRPr lang="en-US" altLang="ko-KR" sz="900" b="1" baseline="0" dirty="0" smtClean="0"/>
                    </a:p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900" b="1" baseline="0" dirty="0" smtClean="0"/>
                        <a:t>-</a:t>
                      </a:r>
                      <a:r>
                        <a:rPr lang="ko-KR" altLang="en-US" sz="900" b="1" baseline="0" dirty="0" smtClean="0"/>
                        <a:t>지식산업센터</a:t>
                      </a:r>
                      <a:r>
                        <a:rPr lang="en-US" altLang="ko-KR" sz="900" b="1" baseline="0" dirty="0" smtClean="0"/>
                        <a:t>1</a:t>
                      </a:r>
                      <a:r>
                        <a:rPr lang="ko-KR" altLang="en-US" sz="900" b="1" baseline="0" dirty="0" smtClean="0"/>
                        <a:t>층은 권리 및 임대료가 매우 비싼데 비해서 해당상가의 월세는 절반도 안됨</a:t>
                      </a:r>
                      <a:endParaRPr lang="en-US" altLang="ko-KR" sz="900" b="1" baseline="0" dirty="0" smtClean="0"/>
                    </a:p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900" b="1" baseline="0" dirty="0" smtClean="0"/>
                        <a:t>-</a:t>
                      </a:r>
                      <a:r>
                        <a:rPr lang="ko-KR" altLang="en-US" sz="900" b="1" baseline="0" dirty="0" smtClean="0"/>
                        <a:t>해당 건물의 유일한 대로변 출입구 점포임</a:t>
                      </a:r>
                      <a:r>
                        <a:rPr lang="en-US" altLang="ko-KR" sz="900" b="1" baseline="0" dirty="0" smtClean="0"/>
                        <a:t>.</a:t>
                      </a:r>
                    </a:p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900" b="1" baseline="0" dirty="0" smtClean="0"/>
                        <a:t>-</a:t>
                      </a:r>
                      <a:r>
                        <a:rPr lang="ko-KR" altLang="en-US" sz="900" b="1" baseline="0" dirty="0" smtClean="0"/>
                        <a:t>전용 </a:t>
                      </a:r>
                      <a:r>
                        <a:rPr lang="en-US" altLang="ko-KR" sz="900" b="1" baseline="0" dirty="0" smtClean="0"/>
                        <a:t>20</a:t>
                      </a:r>
                      <a:r>
                        <a:rPr lang="ko-KR" altLang="en-US" sz="900" b="1" baseline="0" dirty="0" smtClean="0"/>
                        <a:t>평</a:t>
                      </a:r>
                      <a:r>
                        <a:rPr lang="en-US" altLang="ko-KR" sz="900" b="1" baseline="0" dirty="0" smtClean="0"/>
                        <a:t>,</a:t>
                      </a:r>
                      <a:r>
                        <a:rPr lang="ko-KR" altLang="en-US" sz="900" b="1" baseline="0" dirty="0" smtClean="0"/>
                        <a:t>전용 </a:t>
                      </a:r>
                      <a:r>
                        <a:rPr lang="en-US" altLang="ko-KR" sz="900" b="1" baseline="0" dirty="0" smtClean="0"/>
                        <a:t>32</a:t>
                      </a:r>
                      <a:r>
                        <a:rPr lang="ko-KR" altLang="en-US" sz="900" b="1" baseline="0" dirty="0" smtClean="0"/>
                        <a:t>평 </a:t>
                      </a:r>
                      <a:r>
                        <a:rPr lang="ko-KR" altLang="en-US" sz="900" b="1" baseline="0" dirty="0" err="1" smtClean="0"/>
                        <a:t>입점</a:t>
                      </a:r>
                      <a:r>
                        <a:rPr lang="ko-KR" altLang="en-US" sz="900" b="1" baseline="0" dirty="0" smtClean="0"/>
                        <a:t> 가능합니다</a:t>
                      </a:r>
                      <a:r>
                        <a:rPr lang="en-US" altLang="ko-KR" sz="900" b="1" baseline="0" smtClean="0"/>
                        <a:t>.</a:t>
                      </a:r>
                      <a:endParaRPr lang="en-US" altLang="ko-KR" sz="900" b="1" baseline="0" dirty="0" smtClean="0"/>
                    </a:p>
                  </a:txBody>
                  <a:tcPr anchor="ctr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dirty="0"/>
                    </a:p>
                  </a:txBody>
                  <a:tcPr anchor="ctr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anchor="ctr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bg1"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</a:tbl>
          </a:graphicData>
        </a:graphic>
      </p:graphicFrame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357158" y="3723505"/>
            <a:ext cx="3786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200" b="1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Space Availability &amp; Rent &amp; Real Estate Price</a:t>
            </a:r>
            <a:endParaRPr kumimoji="0" lang="en-US" altLang="ko-KR" sz="1200" b="1" dirty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타원 18"/>
          <p:cNvSpPr/>
          <p:nvPr/>
        </p:nvSpPr>
        <p:spPr>
          <a:xfrm>
            <a:off x="7215206" y="292893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4" name="그림 23" descr="프레시안아파트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06" y="928670"/>
            <a:ext cx="2635240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4001</TotalTime>
  <Words>134</Words>
  <Application>Microsoft Office PowerPoint</Application>
  <PresentationFormat>화면 슬라이드 쇼(4:3)</PresentationFormat>
  <Paragraphs>46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성수프레시안아파트상가</vt:lpstr>
    </vt:vector>
  </TitlesOfParts>
  <Company>스머프마을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투덜이</dc:creator>
  <cp:lastModifiedBy>admin</cp:lastModifiedBy>
  <cp:revision>404</cp:revision>
  <dcterms:created xsi:type="dcterms:W3CDTF">2010-10-07T09:20:53Z</dcterms:created>
  <dcterms:modified xsi:type="dcterms:W3CDTF">2023-02-13T05:29:52Z</dcterms:modified>
</cp:coreProperties>
</file>