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97" autoAdjust="0"/>
  </p:normalViewPr>
  <p:slideViewPr>
    <p:cSldViewPr>
      <p:cViewPr varScale="1">
        <p:scale>
          <a:sx n="169" d="100"/>
          <a:sy n="169" d="100"/>
        </p:scale>
        <p:origin x="-19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0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17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5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18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8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0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0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3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3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0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B20B-E72C-49B1-BBAD-EBB46481090E}" type="datetimeFigureOut">
              <a:rPr lang="ko-KR" altLang="en-US" smtClean="0"/>
              <a:t>8/29/22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4833-F69C-4C77-B460-7ED1DB31E0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6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00" y="6538913"/>
            <a:ext cx="25241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dirty="0">
                <a:latin typeface="바탕체" panose="02030609000101010101" pitchFamily="17" charset="-127"/>
                <a:ea typeface="바탕체" panose="02030609000101010101" pitchFamily="17" charset="-127"/>
              </a:rPr>
              <a:t>6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63938" y="2133600"/>
            <a:ext cx="647700" cy="128588"/>
          </a:xfrm>
          <a:prstGeom prst="rect">
            <a:avLst/>
          </a:prstGeom>
          <a:solidFill>
            <a:srgbClr val="79A3BD">
              <a:alpha val="9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dirty="0" err="1">
                <a:latin typeface="HY견고딕" pitchFamily="18" charset="-127"/>
                <a:ea typeface="HY견고딕" pitchFamily="18" charset="-127"/>
              </a:rPr>
              <a:t>아워홈</a:t>
            </a:r>
            <a:endParaRPr lang="ko-KR" altLang="en-US" sz="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538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188" y="3141664"/>
            <a:ext cx="2305050" cy="5753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80288" y="1987550"/>
            <a:ext cx="16557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900" dirty="0">
                <a:latin typeface="HY견고딕" pitchFamily="18" charset="-127"/>
                <a:ea typeface="HY견고딕" pitchFamily="18" charset="-127"/>
              </a:rPr>
              <a:t>전통공연예술진흥재단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11188" y="4364038"/>
            <a:ext cx="165735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rgbClr val="FFFF00"/>
                </a:solidFill>
              </a:rPr>
              <a:t>서울시 패션지원센터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019925" y="1844675"/>
            <a:ext cx="360363" cy="1428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029450" y="2297113"/>
            <a:ext cx="360363" cy="1428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596188" y="2439988"/>
            <a:ext cx="16557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900" dirty="0">
                <a:latin typeface="HY견고딕" pitchFamily="18" charset="-127"/>
                <a:ea typeface="HY견고딕" pitchFamily="18" charset="-127"/>
              </a:rPr>
              <a:t>전통공연예술진흥재단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101013" y="4222750"/>
            <a:ext cx="863600" cy="282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HY견고딕" pitchFamily="18" charset="-127"/>
                <a:ea typeface="HY견고딕" pitchFamily="18" charset="-127"/>
              </a:rPr>
              <a:t>브랜디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101013" y="4700588"/>
            <a:ext cx="863600" cy="280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HY견고딕" pitchFamily="18" charset="-127"/>
                <a:ea typeface="HY견고딕" pitchFamily="18" charset="-127"/>
              </a:rPr>
              <a:t>브랜디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076825" y="4210050"/>
            <a:ext cx="863600" cy="282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HY견고딕" pitchFamily="18" charset="-127"/>
                <a:ea typeface="HY견고딕" pitchFamily="18" charset="-127"/>
              </a:rPr>
              <a:t>브랜디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132138" y="4210050"/>
            <a:ext cx="863600" cy="282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HY견고딕" pitchFamily="18" charset="-127"/>
                <a:ea typeface="HY견고딕" pitchFamily="18" charset="-127"/>
              </a:rPr>
              <a:t>브랜디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48488" y="2443163"/>
            <a:ext cx="863600" cy="282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HY견고딕" pitchFamily="18" charset="-127"/>
                <a:ea typeface="HY견고딕" pitchFamily="18" charset="-127"/>
              </a:rPr>
              <a:t>브랜디</a:t>
            </a:r>
          </a:p>
        </p:txBody>
      </p:sp>
    </p:spTree>
    <p:extLst>
      <p:ext uri="{BB962C8B-B14F-4D97-AF65-F5344CB8AC3E}">
        <p14:creationId xmlns:p14="http://schemas.microsoft.com/office/powerpoint/2010/main" val="7402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2160" y="1556792"/>
            <a:ext cx="3024336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지하철 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1, 4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호선 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동대문역과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 상가 연결</a:t>
            </a:r>
            <a:endParaRPr kumimoji="0" lang="en-US" altLang="ko-KR" sz="1100" b="1" dirty="0">
              <a:latin typeface="+mn-ea"/>
              <a:ea typeface="+mn-ea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도소매 매장 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5,400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개 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입점</a:t>
            </a:r>
            <a:endParaRPr kumimoji="0" lang="en-US" altLang="ko-KR" sz="1100" b="1" dirty="0" smtClean="0">
              <a:latin typeface="+mn-ea"/>
              <a:ea typeface="+mn-ea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상주인구 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5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만명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, 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회사임직원 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500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명</a:t>
            </a:r>
            <a:endParaRPr kumimoji="0" lang="en-US" altLang="ko-KR" sz="1100" b="1" dirty="0" smtClean="0">
              <a:latin typeface="+mn-ea"/>
              <a:ea typeface="+mn-ea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B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동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6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층에는 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식당가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,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카</a:t>
            </a:r>
            <a:r>
              <a:rPr kumimoji="0" lang="ko-KR" altLang="en-US" sz="1100" b="1" dirty="0">
                <a:latin typeface="+mn-ea"/>
                <a:ea typeface="+mn-ea"/>
                <a:cs typeface="Tahoma" pitchFamily="34" charset="0"/>
              </a:rPr>
              <a:t>페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,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편의점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,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네일 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입점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 </a:t>
            </a:r>
            <a:endParaRPr kumimoji="0" lang="en-US" altLang="ko-KR" sz="1100" b="1" dirty="0">
              <a:latin typeface="+mn-ea"/>
              <a:ea typeface="+mn-ea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ko-KR" altLang="en-US" sz="11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면적 및 임대조건 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변경 가능</a:t>
            </a:r>
            <a:endParaRPr kumimoji="0" lang="en-US" altLang="ko-KR" sz="1100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 B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동 </a:t>
            </a:r>
            <a:r>
              <a:rPr kumimoji="0" lang="en-US" altLang="ko-KR" sz="1100" b="1" dirty="0" smtClean="0">
                <a:latin typeface="+mn-ea"/>
                <a:ea typeface="+mn-ea"/>
                <a:cs typeface="Tahoma" pitchFamily="34" charset="0"/>
              </a:rPr>
              <a:t>6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층 외에도 </a:t>
            </a:r>
            <a:r>
              <a:rPr kumimoji="0" lang="ko-KR" altLang="en-US" sz="1100" b="1" dirty="0" err="1" smtClean="0">
                <a:latin typeface="+mn-ea"/>
                <a:ea typeface="+mn-ea"/>
                <a:cs typeface="Tahoma" pitchFamily="34" charset="0"/>
              </a:rPr>
              <a:t>입점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 가능 면적 있음 </a:t>
            </a:r>
            <a:endParaRPr kumimoji="0" lang="en-US" altLang="ko-KR" sz="1100" b="1" dirty="0" smtClean="0">
              <a:latin typeface="+mn-ea"/>
              <a:ea typeface="+mn-ea"/>
              <a:cs typeface="Tahoma" pitchFamily="34" charset="0"/>
            </a:endParaRPr>
          </a:p>
          <a:p>
            <a:pPr marL="87313" indent="-87313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입주 </a:t>
            </a:r>
            <a:r>
              <a:rPr kumimoji="0" lang="ko-KR" altLang="en-US" sz="1100" b="1" dirty="0">
                <a:latin typeface="+mn-ea"/>
                <a:ea typeface="+mn-ea"/>
                <a:cs typeface="Tahoma" pitchFamily="34" charset="0"/>
              </a:rPr>
              <a:t>가능시기 </a:t>
            </a:r>
            <a:r>
              <a:rPr kumimoji="0" lang="en-US" altLang="ko-KR" sz="1100" b="1" dirty="0">
                <a:latin typeface="+mn-ea"/>
                <a:ea typeface="+mn-ea"/>
                <a:cs typeface="Tahoma" pitchFamily="34" charset="0"/>
              </a:rPr>
              <a:t>: </a:t>
            </a:r>
            <a:r>
              <a:rPr kumimoji="0" lang="ko-KR" altLang="en-US" sz="1100" b="1" dirty="0" smtClean="0">
                <a:latin typeface="+mn-ea"/>
                <a:ea typeface="+mn-ea"/>
                <a:cs typeface="Tahoma" pitchFamily="34" charset="0"/>
              </a:rPr>
              <a:t>협의</a:t>
            </a:r>
            <a:endParaRPr kumimoji="0" lang="en-US" altLang="ko-KR" sz="1100" b="1" dirty="0"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3051" y="804093"/>
            <a:ext cx="7251277" cy="5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800" b="1" dirty="0" smtClean="0">
                <a:latin typeface="+mj-ea"/>
                <a:ea typeface="+mj-ea"/>
              </a:rPr>
              <a:t>동대문종합시장 </a:t>
            </a:r>
            <a:r>
              <a:rPr lang="en-US" altLang="ko-KR" sz="2800" b="1" dirty="0" smtClean="0">
                <a:latin typeface="+mj-ea"/>
                <a:ea typeface="+mj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r>
              <a:rPr lang="ko-KR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동 </a:t>
            </a:r>
            <a:r>
              <a:rPr lang="en-US" altLang="ko-KR" sz="2800" b="1" dirty="0" smtClean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ko-KR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층</a:t>
            </a:r>
            <a:r>
              <a:rPr lang="en-US" altLang="ko-KR" sz="2800" b="1" dirty="0" smtClean="0">
                <a:latin typeface="+mj-ea"/>
                <a:ea typeface="+mj-ea"/>
              </a:rPr>
              <a:t>) - </a:t>
            </a:r>
            <a:r>
              <a:rPr lang="ko-KR" altLang="en-US" sz="2800" b="1" dirty="0" smtClean="0">
                <a:latin typeface="+mj-ea"/>
                <a:ea typeface="+mj-ea"/>
              </a:rPr>
              <a:t>근린생활시설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5" y="1628800"/>
            <a:ext cx="2664297" cy="235325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88052"/>
              </p:ext>
            </p:extLst>
          </p:nvPr>
        </p:nvGraphicFramePr>
        <p:xfrm>
          <a:off x="273048" y="4553428"/>
          <a:ext cx="8763446" cy="184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212"/>
                <a:gridCol w="1282039"/>
                <a:gridCol w="1282039"/>
                <a:gridCol w="1282039"/>
                <a:gridCol w="1282039"/>
                <a:gridCol w="1282039"/>
                <a:gridCol w="1282039"/>
              </a:tblGrid>
              <a:tr h="4652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층수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임대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면적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전용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면적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보증금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예상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임대료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예상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관리비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예상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6008-1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21.17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15.00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35,000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협의必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1,850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협의必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평당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약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14,000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6007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41.04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29.29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55,000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협의必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3,400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협의必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평당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약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14,000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원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1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6005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33.07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23.63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45.000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혐의必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2,600</a:t>
                      </a:r>
                    </a:p>
                    <a:p>
                      <a:pPr algn="ctr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협의必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평당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약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14,000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원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04" marB="4570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596336" y="4387493"/>
            <a:ext cx="1440160" cy="193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단위 </a:t>
            </a:r>
            <a:r>
              <a:rPr lang="en-US" altLang="ko-KR" sz="1000" dirty="0" smtClean="0">
                <a:solidFill>
                  <a:schemeClr val="tx1"/>
                </a:solidFill>
              </a:rPr>
              <a:t>: </a:t>
            </a:r>
            <a:r>
              <a:rPr lang="ko-KR" altLang="en-US" sz="1000" dirty="0" smtClean="0">
                <a:solidFill>
                  <a:schemeClr val="tx1"/>
                </a:solidFill>
              </a:rPr>
              <a:t>천원</a:t>
            </a:r>
            <a:r>
              <a:rPr lang="en-US" altLang="ko-KR" sz="1000" dirty="0" smtClean="0">
                <a:solidFill>
                  <a:schemeClr val="tx1"/>
                </a:solidFill>
              </a:rPr>
              <a:t>, vat</a:t>
            </a:r>
            <a:r>
              <a:rPr lang="ko-KR" altLang="en-US" sz="1000" dirty="0" smtClean="0">
                <a:solidFill>
                  <a:schemeClr val="tx1"/>
                </a:solidFill>
              </a:rPr>
              <a:t>별도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1628801"/>
            <a:ext cx="2749873" cy="23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7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763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55925" y="6469063"/>
            <a:ext cx="5967413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2098675"/>
            <a:ext cx="576263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2060575"/>
            <a:ext cx="720725" cy="360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800" b="1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공실</a:t>
            </a:r>
            <a:r>
              <a:rPr lang="en-US" altLang="ko-KR" sz="800" b="1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(504</a:t>
            </a:r>
            <a:r>
              <a:rPr lang="ko-KR" altLang="en-US" sz="800" b="1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호</a:t>
            </a:r>
            <a:r>
              <a:rPr lang="en-US" altLang="ko-KR" sz="800" b="1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800" b="1" dirty="0">
              <a:solidFill>
                <a:schemeClr val="tx1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550" y="101600"/>
            <a:ext cx="8961438" cy="9191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2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B</a:t>
            </a:r>
            <a:r>
              <a:rPr lang="ko-KR" altLang="en-US" sz="2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동 </a:t>
            </a:r>
            <a:r>
              <a:rPr lang="en-US" altLang="ko-KR" sz="2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층 </a:t>
            </a:r>
            <a:r>
              <a:rPr lang="ko-KR" altLang="en-US" sz="2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입점현황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7700" y="6538913"/>
            <a:ext cx="25241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dirty="0">
                <a:latin typeface="바탕체" panose="02030609000101010101" pitchFamily="17" charset="-127"/>
                <a:ea typeface="바탕체" panose="02030609000101010101" pitchFamily="17" charset="-127"/>
              </a:rPr>
              <a:t>7</a:t>
            </a:r>
            <a:endParaRPr lang="ko-KR" altLang="en-US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961438" cy="57404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708400" y="5373688"/>
            <a:ext cx="2663825" cy="287337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CJ</a:t>
            </a:r>
            <a:r>
              <a:rPr lang="ko-KR" altLang="en-US" sz="11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프레시웨이</a:t>
            </a:r>
            <a:r>
              <a:rPr lang="ko-KR" altLang="en-US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그린테리아</a:t>
            </a:r>
            <a:endParaRPr lang="ko-KR" altLang="en-US" sz="11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740650" y="4719638"/>
            <a:ext cx="1190625" cy="1946275"/>
          </a:xfrm>
          <a:prstGeom prst="rect">
            <a:avLst/>
          </a:prstGeom>
          <a:noFill/>
          <a:ln w="476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740650" y="4797425"/>
            <a:ext cx="520700" cy="28733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700" dirty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전용</a:t>
            </a:r>
            <a:endParaRPr lang="en-US" altLang="ko-KR" sz="7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  <a:p>
            <a:pPr algn="ctr">
              <a:defRPr/>
            </a:pPr>
            <a:r>
              <a:rPr lang="en-US" altLang="ko-KR" sz="700" dirty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40</a:t>
            </a:r>
            <a:r>
              <a:rPr lang="ko-KR" altLang="en-US" sz="700" dirty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55875" y="1412776"/>
            <a:ext cx="593725" cy="7557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6007</a:t>
            </a:r>
          </a:p>
          <a:p>
            <a:pPr algn="ctr">
              <a:defRPr/>
            </a:pPr>
            <a:r>
              <a:rPr lang="ko-KR" altLang="en-US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전용 </a:t>
            </a:r>
            <a:r>
              <a:rPr lang="en-US" altLang="ko-KR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29</a:t>
            </a:r>
            <a:r>
              <a:rPr lang="ko-KR" altLang="en-US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평</a:t>
            </a:r>
            <a:endParaRPr lang="ko-KR" altLang="en-US" sz="7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5650" y="1700447"/>
            <a:ext cx="720006" cy="4315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6005</a:t>
            </a:r>
          </a:p>
          <a:p>
            <a:pPr algn="ctr">
              <a:defRPr/>
            </a:pPr>
            <a:r>
              <a:rPr lang="ko-KR" altLang="en-US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전용 </a:t>
            </a:r>
            <a:r>
              <a:rPr lang="en-US" altLang="ko-KR" sz="700" dirty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24</a:t>
            </a:r>
            <a:r>
              <a:rPr lang="ko-KR" altLang="en-US" sz="700" dirty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평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732588" y="3433763"/>
            <a:ext cx="503237" cy="9318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커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피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0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디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211959" y="1556792"/>
            <a:ext cx="57606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메가</a:t>
            </a:r>
            <a:endParaRPr lang="en-US" altLang="ko-KR" sz="9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9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커피</a:t>
            </a:r>
            <a:endParaRPr lang="ko-KR" altLang="en-US" sz="9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211960" y="1160860"/>
            <a:ext cx="0" cy="1116012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015716" y="1160860"/>
            <a:ext cx="2196244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195736" y="2276872"/>
            <a:ext cx="2016224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195736" y="1587565"/>
            <a:ext cx="0" cy="689307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015716" y="1587565"/>
            <a:ext cx="18002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015716" y="1160860"/>
            <a:ext cx="0" cy="42670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3546227" y="1412775"/>
            <a:ext cx="593725" cy="7557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6008-1</a:t>
            </a:r>
          </a:p>
          <a:p>
            <a:pPr algn="ctr">
              <a:defRPr/>
            </a:pPr>
            <a:r>
              <a:rPr lang="ko-KR" altLang="en-US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전용 </a:t>
            </a:r>
            <a:r>
              <a:rPr lang="en-US" altLang="ko-KR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15</a:t>
            </a:r>
            <a:r>
              <a:rPr lang="ko-KR" altLang="en-US" sz="7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평</a:t>
            </a:r>
            <a:endParaRPr lang="ko-KR" altLang="en-US" sz="7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01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170</Words>
  <Application>Microsoft Office PowerPoint</Application>
  <PresentationFormat>화면 슬라이드 쇼(4:3)</PresentationFormat>
  <Paragraphs>76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41</cp:revision>
  <cp:lastPrinted>2022-03-16T08:43:44Z</cp:lastPrinted>
  <dcterms:created xsi:type="dcterms:W3CDTF">2021-12-01T08:12:25Z</dcterms:created>
  <dcterms:modified xsi:type="dcterms:W3CDTF">2022-03-29T07:09:15Z</dcterms:modified>
</cp:coreProperties>
</file>