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</p:sldIdLst>
  <p:sldSz cx="9144000" cy="6858000" type="screen4x3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71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1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9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52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43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00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8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5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CE3A-EE8A-4BEF-A522-558FA5746486}" type="datetimeFigureOut">
              <a:rPr lang="ko-KR" altLang="en-US" smtClean="0"/>
              <a:t>2021-12-03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94F1-4CBA-4386-A6C4-C6DAAF6B6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47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7559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1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6" y="276243"/>
            <a:ext cx="9144000" cy="6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mk102</dc:creator>
  <cp:lastModifiedBy>mk102</cp:lastModifiedBy>
  <cp:revision>12</cp:revision>
  <cp:lastPrinted>2021-11-30T04:09:02Z</cp:lastPrinted>
  <dcterms:created xsi:type="dcterms:W3CDTF">2021-11-23T03:14:36Z</dcterms:created>
  <dcterms:modified xsi:type="dcterms:W3CDTF">2021-12-03T02:38:27Z</dcterms:modified>
</cp:coreProperties>
</file>