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695" r:id="rId3"/>
  </p:sldMasterIdLst>
  <p:notesMasterIdLst>
    <p:notesMasterId r:id="rId7"/>
  </p:notesMasterIdLst>
  <p:handoutMasterIdLst>
    <p:handoutMasterId r:id="rId8"/>
  </p:handoutMasterIdLst>
  <p:sldIdLst>
    <p:sldId id="587" r:id="rId4"/>
    <p:sldId id="2590" r:id="rId5"/>
    <p:sldId id="2575" r:id="rId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1D50"/>
    <a:srgbClr val="CAC3B9"/>
    <a:srgbClr val="E7E7E7"/>
    <a:srgbClr val="FAFAFA"/>
    <a:srgbClr val="E9E9EA"/>
    <a:srgbClr val="D6D6D7"/>
    <a:srgbClr val="E6E6E4"/>
    <a:srgbClr val="1F497D"/>
    <a:srgbClr val="0C2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3" autoAdjust="0"/>
    <p:restoredTop sz="95092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866" y="-5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5062-55B0-4F8A-A17D-21682114E98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029D-4B5D-48A4-9F3D-946BD2DF6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264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A99A2-75A8-4691-A2BD-C89C551A9493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4592-A779-47E4-B6FD-DB96C201F18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슬라이드 노트 개체 틀 7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슬라이드 이미지 개체 틀 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10" name="머리글 개체 틀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38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91256EB9-1686-46C6-94F7-89966D2000C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946543" y="543656"/>
            <a:ext cx="58135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353A3D5-F2C1-4F9E-B3AC-C99936112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" y="6483224"/>
            <a:ext cx="1010021" cy="3624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65138D-07F9-41CD-B2CD-D95B141C2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4414" y="138178"/>
            <a:ext cx="1475656" cy="362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7958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30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1931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081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4172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31979" y="5"/>
            <a:ext cx="2159977" cy="63087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2048" y="5"/>
            <a:ext cx="6339254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4848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2047" y="5"/>
            <a:ext cx="8639908" cy="63087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390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54BCF6-6A3F-4954-BE10-1945D1C2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9615" r="10642"/>
          <a:stretch/>
        </p:blipFill>
        <p:spPr>
          <a:xfrm>
            <a:off x="0" y="6997"/>
            <a:ext cx="9144000" cy="6874711"/>
          </a:xfrm>
          <a:prstGeom prst="rect">
            <a:avLst/>
          </a:prstGeom>
        </p:spPr>
      </p:pic>
      <p:sp>
        <p:nvSpPr>
          <p:cNvPr id="9" name="Rectangle 15"/>
          <p:cNvSpPr/>
          <p:nvPr userDrawn="1"/>
        </p:nvSpPr>
        <p:spPr>
          <a:xfrm>
            <a:off x="2346" y="4264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70000"/>
                </a:schemeClr>
              </a:gs>
              <a:gs pos="77000">
                <a:schemeClr val="accent1">
                  <a:lumMod val="50000"/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21"/>
          <p:cNvSpPr/>
          <p:nvPr userDrawn="1"/>
        </p:nvSpPr>
        <p:spPr>
          <a:xfrm rot="19800000">
            <a:off x="1453652" y="-466116"/>
            <a:ext cx="662163" cy="8335672"/>
          </a:xfrm>
          <a:custGeom>
            <a:avLst/>
            <a:gdLst>
              <a:gd name="connsiteX0" fmla="*/ 717343 w 717343"/>
              <a:gd name="connsiteY0" fmla="*/ 414158 h 8335672"/>
              <a:gd name="connsiteX1" fmla="*/ 717343 w 717343"/>
              <a:gd name="connsiteY1" fmla="*/ 8335672 h 8335672"/>
              <a:gd name="connsiteX2" fmla="*/ 0 w 717343"/>
              <a:gd name="connsiteY2" fmla="*/ 7921513 h 8335672"/>
              <a:gd name="connsiteX3" fmla="*/ 0 w 717343"/>
              <a:gd name="connsiteY3" fmla="*/ 0 h 833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43" h="8335672">
                <a:moveTo>
                  <a:pt x="717343" y="414158"/>
                </a:moveTo>
                <a:lnTo>
                  <a:pt x="717343" y="8335672"/>
                </a:lnTo>
                <a:lnTo>
                  <a:pt x="0" y="79215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0F2539"/>
              </a:gs>
              <a:gs pos="0">
                <a:srgbClr val="758697">
                  <a:alpha val="0"/>
                </a:srgbClr>
              </a:gs>
              <a:gs pos="100000">
                <a:srgbClr val="0F253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8" name="Freeform 13"/>
          <p:cNvSpPr/>
          <p:nvPr userDrawn="1"/>
        </p:nvSpPr>
        <p:spPr>
          <a:xfrm>
            <a:off x="1" y="2"/>
            <a:ext cx="4420685" cy="6881706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  <a:gd name="connsiteX0" fmla="*/ 0 w 6737350"/>
              <a:gd name="connsiteY0" fmla="*/ 14514 h 6872513"/>
              <a:gd name="connsiteX1" fmla="*/ 3997881 w 6737350"/>
              <a:gd name="connsiteY1" fmla="*/ 0 h 6872513"/>
              <a:gd name="connsiteX2" fmla="*/ 6737350 w 6737350"/>
              <a:gd name="connsiteY2" fmla="*/ 6872513 h 6872513"/>
              <a:gd name="connsiteX3" fmla="*/ 1416050 w 6737350"/>
              <a:gd name="connsiteY3" fmla="*/ 6872513 h 6872513"/>
              <a:gd name="connsiteX4" fmla="*/ 0 w 6737350"/>
              <a:gd name="connsiteY4" fmla="*/ 6872513 h 6872513"/>
              <a:gd name="connsiteX5" fmla="*/ 0 w 6737350"/>
              <a:gd name="connsiteY5" fmla="*/ 14514 h 6872513"/>
              <a:gd name="connsiteX0" fmla="*/ 0 w 6737350"/>
              <a:gd name="connsiteY0" fmla="*/ 14514 h 6872513"/>
              <a:gd name="connsiteX1" fmla="*/ 2153717 w 6737350"/>
              <a:gd name="connsiteY1" fmla="*/ 0 h 6872513"/>
              <a:gd name="connsiteX2" fmla="*/ 6737350 w 6737350"/>
              <a:gd name="connsiteY2" fmla="*/ 6872513 h 6872513"/>
              <a:gd name="connsiteX3" fmla="*/ 1416050 w 6737350"/>
              <a:gd name="connsiteY3" fmla="*/ 6872513 h 6872513"/>
              <a:gd name="connsiteX4" fmla="*/ 0 w 6737350"/>
              <a:gd name="connsiteY4" fmla="*/ 6872513 h 6872513"/>
              <a:gd name="connsiteX5" fmla="*/ 0 w 6737350"/>
              <a:gd name="connsiteY5" fmla="*/ 14514 h 6872513"/>
              <a:gd name="connsiteX0" fmla="*/ 0 w 4352230"/>
              <a:gd name="connsiteY0" fmla="*/ 14514 h 6872513"/>
              <a:gd name="connsiteX1" fmla="*/ 2153717 w 4352230"/>
              <a:gd name="connsiteY1" fmla="*/ 0 h 6872513"/>
              <a:gd name="connsiteX2" fmla="*/ 4352230 w 4352230"/>
              <a:gd name="connsiteY2" fmla="*/ 6872513 h 6872513"/>
              <a:gd name="connsiteX3" fmla="*/ 1416050 w 4352230"/>
              <a:gd name="connsiteY3" fmla="*/ 6872513 h 6872513"/>
              <a:gd name="connsiteX4" fmla="*/ 0 w 4352230"/>
              <a:gd name="connsiteY4" fmla="*/ 6872513 h 6872513"/>
              <a:gd name="connsiteX5" fmla="*/ 0 w 4352230"/>
              <a:gd name="connsiteY5" fmla="*/ 14514 h 6872513"/>
              <a:gd name="connsiteX0" fmla="*/ 0 w 4352230"/>
              <a:gd name="connsiteY0" fmla="*/ 0 h 6857999"/>
              <a:gd name="connsiteX1" fmla="*/ 1575879 w 4352230"/>
              <a:gd name="connsiteY1" fmla="*/ 0 h 6857999"/>
              <a:gd name="connsiteX2" fmla="*/ 4352230 w 4352230"/>
              <a:gd name="connsiteY2" fmla="*/ 6857999 h 6857999"/>
              <a:gd name="connsiteX3" fmla="*/ 1416050 w 4352230"/>
              <a:gd name="connsiteY3" fmla="*/ 6857999 h 6857999"/>
              <a:gd name="connsiteX4" fmla="*/ 0 w 4352230"/>
              <a:gd name="connsiteY4" fmla="*/ 6857999 h 6857999"/>
              <a:gd name="connsiteX5" fmla="*/ 0 w 4352230"/>
              <a:gd name="connsiteY5" fmla="*/ 0 h 6857999"/>
              <a:gd name="connsiteX0" fmla="*/ 0 w 4352230"/>
              <a:gd name="connsiteY0" fmla="*/ 0 h 6857999"/>
              <a:gd name="connsiteX1" fmla="*/ 1170162 w 4352230"/>
              <a:gd name="connsiteY1" fmla="*/ 0 h 6857999"/>
              <a:gd name="connsiteX2" fmla="*/ 4352230 w 4352230"/>
              <a:gd name="connsiteY2" fmla="*/ 6857999 h 6857999"/>
              <a:gd name="connsiteX3" fmla="*/ 1416050 w 4352230"/>
              <a:gd name="connsiteY3" fmla="*/ 6857999 h 6857999"/>
              <a:gd name="connsiteX4" fmla="*/ 0 w 4352230"/>
              <a:gd name="connsiteY4" fmla="*/ 6857999 h 6857999"/>
              <a:gd name="connsiteX5" fmla="*/ 0 w 4352230"/>
              <a:gd name="connsiteY5" fmla="*/ 0 h 6857999"/>
              <a:gd name="connsiteX0" fmla="*/ 0 w 4352230"/>
              <a:gd name="connsiteY0" fmla="*/ 0 h 6857999"/>
              <a:gd name="connsiteX1" fmla="*/ 1071807 w 4352230"/>
              <a:gd name="connsiteY1" fmla="*/ 0 h 6857999"/>
              <a:gd name="connsiteX2" fmla="*/ 4352230 w 4352230"/>
              <a:gd name="connsiteY2" fmla="*/ 6857999 h 6857999"/>
              <a:gd name="connsiteX3" fmla="*/ 1416050 w 4352230"/>
              <a:gd name="connsiteY3" fmla="*/ 6857999 h 6857999"/>
              <a:gd name="connsiteX4" fmla="*/ 0 w 4352230"/>
              <a:gd name="connsiteY4" fmla="*/ 6857999 h 6857999"/>
              <a:gd name="connsiteX5" fmla="*/ 0 w 4352230"/>
              <a:gd name="connsiteY5" fmla="*/ 0 h 6857999"/>
              <a:gd name="connsiteX0" fmla="*/ 0 w 4216991"/>
              <a:gd name="connsiteY0" fmla="*/ 0 h 6857999"/>
              <a:gd name="connsiteX1" fmla="*/ 1071807 w 4216991"/>
              <a:gd name="connsiteY1" fmla="*/ 0 h 6857999"/>
              <a:gd name="connsiteX2" fmla="*/ 4216991 w 4216991"/>
              <a:gd name="connsiteY2" fmla="*/ 6857999 h 6857999"/>
              <a:gd name="connsiteX3" fmla="*/ 1416050 w 4216991"/>
              <a:gd name="connsiteY3" fmla="*/ 6857999 h 6857999"/>
              <a:gd name="connsiteX4" fmla="*/ 0 w 4216991"/>
              <a:gd name="connsiteY4" fmla="*/ 6857999 h 6857999"/>
              <a:gd name="connsiteX5" fmla="*/ 0 w 4216991"/>
              <a:gd name="connsiteY5" fmla="*/ 0 h 6857999"/>
              <a:gd name="connsiteX0" fmla="*/ 0 w 4216991"/>
              <a:gd name="connsiteY0" fmla="*/ 0 h 6857999"/>
              <a:gd name="connsiteX1" fmla="*/ 813624 w 4216991"/>
              <a:gd name="connsiteY1" fmla="*/ 0 h 6857999"/>
              <a:gd name="connsiteX2" fmla="*/ 4216991 w 4216991"/>
              <a:gd name="connsiteY2" fmla="*/ 6857999 h 6857999"/>
              <a:gd name="connsiteX3" fmla="*/ 1416050 w 4216991"/>
              <a:gd name="connsiteY3" fmla="*/ 6857999 h 6857999"/>
              <a:gd name="connsiteX4" fmla="*/ 0 w 4216991"/>
              <a:gd name="connsiteY4" fmla="*/ 6857999 h 6857999"/>
              <a:gd name="connsiteX5" fmla="*/ 0 w 4216991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991" h="6857999">
                <a:moveTo>
                  <a:pt x="0" y="0"/>
                </a:moveTo>
                <a:lnTo>
                  <a:pt x="813624" y="0"/>
                </a:lnTo>
                <a:lnTo>
                  <a:pt x="4216991" y="6857999"/>
                </a:lnTo>
                <a:lnTo>
                  <a:pt x="141605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>
          <a:xfrm>
            <a:off x="79387" y="6356356"/>
            <a:ext cx="976311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latin typeface="Rix모던고딕 L" pitchFamily="18" charset="-127"/>
                <a:ea typeface="Rix모던고딕 L" pitchFamily="18" charset="-127"/>
              </a:defRPr>
            </a:lvl1pPr>
          </a:lstStyle>
          <a:p>
            <a:fld id="{1B94E2D5-6837-445E-B623-7F92FCF6CC71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15855" y="6356356"/>
            <a:ext cx="2848708" cy="365125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latin typeface="Rix모던고딕 L" pitchFamily="18" charset="-127"/>
                <a:ea typeface="Rix모던고딕 L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618" y="5330039"/>
            <a:ext cx="2991102" cy="906567"/>
          </a:xfr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None/>
              <a:defRPr lang="en-US" sz="1600">
                <a:solidFill>
                  <a:srgbClr val="8D98A8"/>
                </a:solidFill>
                <a:latin typeface="Rix모던고딕 L" pitchFamily="18" charset="-127"/>
                <a:ea typeface="Rix모던고딕 L" pitchFamily="18" charset="-127"/>
              </a:defRPr>
            </a:lvl1pPr>
          </a:lstStyle>
          <a:p>
            <a:pPr marL="0" lvl="0" indent="0"/>
            <a:r>
              <a:rPr lang="ko-KR" altLang="en-US" dirty="0"/>
              <a:t>㈜</a:t>
            </a:r>
            <a:r>
              <a:rPr lang="ko-KR" altLang="en-US" dirty="0" err="1"/>
              <a:t>세움건설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7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7740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940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715B396-C08A-4F72-9796-3569939A7276}" type="datetimeFigureOut">
              <a:rPr lang="ko-KR" altLang="en-US" smtClean="0"/>
              <a:pPr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0FA7-6A81-46FA-BBFA-351DAE3CDE5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Line 26">
            <a:extLst>
              <a:ext uri="{FF2B5EF4-FFF2-40B4-BE49-F238E27FC236}">
                <a16:creationId xmlns:a16="http://schemas.microsoft.com/office/drawing/2014/main" id="{A85310EB-8AEB-4165-A14C-B24DAC97B79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946543" y="543656"/>
            <a:ext cx="58135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C39B92-10B7-4B1C-AB98-E5D58C032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" y="6483224"/>
            <a:ext cx="1010021" cy="3624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C479109-BEA3-4D20-B038-337303E11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4414" y="138178"/>
            <a:ext cx="1475656" cy="362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9536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2047" y="1268413"/>
            <a:ext cx="424961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41" y="1268413"/>
            <a:ext cx="424961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88644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121477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90032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661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32844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79605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37160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31979" y="5"/>
            <a:ext cx="2159977" cy="63087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2048" y="5"/>
            <a:ext cx="6339254" cy="63087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480604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2047" y="5"/>
            <a:ext cx="8639908" cy="63087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5834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Untitled-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r="5556" b="9978"/>
          <a:stretch/>
        </p:blipFill>
        <p:spPr bwMode="auto">
          <a:xfrm>
            <a:off x="4604149" y="548682"/>
            <a:ext cx="4387652" cy="6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ine 26">
            <a:extLst>
              <a:ext uri="{FF2B5EF4-FFF2-40B4-BE49-F238E27FC236}">
                <a16:creationId xmlns:a16="http://schemas.microsoft.com/office/drawing/2014/main" id="{69D07FE2-8F7E-460D-B88F-6A567B81EC19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946543" y="543656"/>
            <a:ext cx="58135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A26D93-E893-4F83-B494-223E719439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" y="6483224"/>
            <a:ext cx="1010021" cy="3624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8FF727F-8001-44E0-B0BA-FF713EBDE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4414" y="138178"/>
            <a:ext cx="1475656" cy="3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3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54BCF6-6A3F-4954-BE10-1945D1C2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9615" r="10642"/>
          <a:stretch/>
        </p:blipFill>
        <p:spPr>
          <a:xfrm>
            <a:off x="0" y="6997"/>
            <a:ext cx="9144000" cy="6874711"/>
          </a:xfrm>
          <a:prstGeom prst="rect">
            <a:avLst/>
          </a:prstGeom>
        </p:spPr>
      </p:pic>
      <p:sp>
        <p:nvSpPr>
          <p:cNvPr id="9" name="Rectangle 15"/>
          <p:cNvSpPr/>
          <p:nvPr userDrawn="1"/>
        </p:nvSpPr>
        <p:spPr>
          <a:xfrm>
            <a:off x="2346" y="4264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70000"/>
                </a:schemeClr>
              </a:gs>
              <a:gs pos="77000">
                <a:schemeClr val="accent1">
                  <a:lumMod val="50000"/>
                  <a:alpha val="4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21"/>
          <p:cNvSpPr/>
          <p:nvPr userDrawn="1"/>
        </p:nvSpPr>
        <p:spPr>
          <a:xfrm rot="19800000">
            <a:off x="1453652" y="-466116"/>
            <a:ext cx="662163" cy="8335672"/>
          </a:xfrm>
          <a:custGeom>
            <a:avLst/>
            <a:gdLst>
              <a:gd name="connsiteX0" fmla="*/ 717343 w 717343"/>
              <a:gd name="connsiteY0" fmla="*/ 414158 h 8335672"/>
              <a:gd name="connsiteX1" fmla="*/ 717343 w 717343"/>
              <a:gd name="connsiteY1" fmla="*/ 8335672 h 8335672"/>
              <a:gd name="connsiteX2" fmla="*/ 0 w 717343"/>
              <a:gd name="connsiteY2" fmla="*/ 7921513 h 8335672"/>
              <a:gd name="connsiteX3" fmla="*/ 0 w 717343"/>
              <a:gd name="connsiteY3" fmla="*/ 0 h 833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43" h="8335672">
                <a:moveTo>
                  <a:pt x="717343" y="414158"/>
                </a:moveTo>
                <a:lnTo>
                  <a:pt x="717343" y="8335672"/>
                </a:lnTo>
                <a:lnTo>
                  <a:pt x="0" y="792151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rgbClr val="0F2539"/>
              </a:gs>
              <a:gs pos="0">
                <a:srgbClr val="758697">
                  <a:alpha val="0"/>
                </a:srgbClr>
              </a:gs>
              <a:gs pos="100000">
                <a:srgbClr val="0F2539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8" name="Freeform 13"/>
          <p:cNvSpPr/>
          <p:nvPr userDrawn="1"/>
        </p:nvSpPr>
        <p:spPr>
          <a:xfrm>
            <a:off x="1" y="2"/>
            <a:ext cx="4420685" cy="6881706"/>
          </a:xfrm>
          <a:custGeom>
            <a:avLst/>
            <a:gdLst>
              <a:gd name="connsiteX0" fmla="*/ 0 w 6737350"/>
              <a:gd name="connsiteY0" fmla="*/ 0 h 6857999"/>
              <a:gd name="connsiteX1" fmla="*/ 1416050 w 6737350"/>
              <a:gd name="connsiteY1" fmla="*/ 0 h 6857999"/>
              <a:gd name="connsiteX2" fmla="*/ 6737350 w 6737350"/>
              <a:gd name="connsiteY2" fmla="*/ 6857999 h 6857999"/>
              <a:gd name="connsiteX3" fmla="*/ 1416050 w 6737350"/>
              <a:gd name="connsiteY3" fmla="*/ 6857999 h 6857999"/>
              <a:gd name="connsiteX4" fmla="*/ 0 w 6737350"/>
              <a:gd name="connsiteY4" fmla="*/ 6857999 h 6857999"/>
              <a:gd name="connsiteX0" fmla="*/ 0 w 6737350"/>
              <a:gd name="connsiteY0" fmla="*/ 14514 h 6872513"/>
              <a:gd name="connsiteX1" fmla="*/ 3997881 w 6737350"/>
              <a:gd name="connsiteY1" fmla="*/ 0 h 6872513"/>
              <a:gd name="connsiteX2" fmla="*/ 6737350 w 6737350"/>
              <a:gd name="connsiteY2" fmla="*/ 6872513 h 6872513"/>
              <a:gd name="connsiteX3" fmla="*/ 1416050 w 6737350"/>
              <a:gd name="connsiteY3" fmla="*/ 6872513 h 6872513"/>
              <a:gd name="connsiteX4" fmla="*/ 0 w 6737350"/>
              <a:gd name="connsiteY4" fmla="*/ 6872513 h 6872513"/>
              <a:gd name="connsiteX5" fmla="*/ 0 w 6737350"/>
              <a:gd name="connsiteY5" fmla="*/ 14514 h 6872513"/>
              <a:gd name="connsiteX0" fmla="*/ 0 w 6737350"/>
              <a:gd name="connsiteY0" fmla="*/ 14514 h 6872513"/>
              <a:gd name="connsiteX1" fmla="*/ 2153717 w 6737350"/>
              <a:gd name="connsiteY1" fmla="*/ 0 h 6872513"/>
              <a:gd name="connsiteX2" fmla="*/ 6737350 w 6737350"/>
              <a:gd name="connsiteY2" fmla="*/ 6872513 h 6872513"/>
              <a:gd name="connsiteX3" fmla="*/ 1416050 w 6737350"/>
              <a:gd name="connsiteY3" fmla="*/ 6872513 h 6872513"/>
              <a:gd name="connsiteX4" fmla="*/ 0 w 6737350"/>
              <a:gd name="connsiteY4" fmla="*/ 6872513 h 6872513"/>
              <a:gd name="connsiteX5" fmla="*/ 0 w 6737350"/>
              <a:gd name="connsiteY5" fmla="*/ 14514 h 6872513"/>
              <a:gd name="connsiteX0" fmla="*/ 0 w 4352230"/>
              <a:gd name="connsiteY0" fmla="*/ 14514 h 6872513"/>
              <a:gd name="connsiteX1" fmla="*/ 2153717 w 4352230"/>
              <a:gd name="connsiteY1" fmla="*/ 0 h 6872513"/>
              <a:gd name="connsiteX2" fmla="*/ 4352230 w 4352230"/>
              <a:gd name="connsiteY2" fmla="*/ 6872513 h 6872513"/>
              <a:gd name="connsiteX3" fmla="*/ 1416050 w 4352230"/>
              <a:gd name="connsiteY3" fmla="*/ 6872513 h 6872513"/>
              <a:gd name="connsiteX4" fmla="*/ 0 w 4352230"/>
              <a:gd name="connsiteY4" fmla="*/ 6872513 h 6872513"/>
              <a:gd name="connsiteX5" fmla="*/ 0 w 4352230"/>
              <a:gd name="connsiteY5" fmla="*/ 14514 h 6872513"/>
              <a:gd name="connsiteX0" fmla="*/ 0 w 4352230"/>
              <a:gd name="connsiteY0" fmla="*/ 0 h 6857999"/>
              <a:gd name="connsiteX1" fmla="*/ 1575879 w 4352230"/>
              <a:gd name="connsiteY1" fmla="*/ 0 h 6857999"/>
              <a:gd name="connsiteX2" fmla="*/ 4352230 w 4352230"/>
              <a:gd name="connsiteY2" fmla="*/ 6857999 h 6857999"/>
              <a:gd name="connsiteX3" fmla="*/ 1416050 w 4352230"/>
              <a:gd name="connsiteY3" fmla="*/ 6857999 h 6857999"/>
              <a:gd name="connsiteX4" fmla="*/ 0 w 4352230"/>
              <a:gd name="connsiteY4" fmla="*/ 6857999 h 6857999"/>
              <a:gd name="connsiteX5" fmla="*/ 0 w 4352230"/>
              <a:gd name="connsiteY5" fmla="*/ 0 h 6857999"/>
              <a:gd name="connsiteX0" fmla="*/ 0 w 4352230"/>
              <a:gd name="connsiteY0" fmla="*/ 0 h 6857999"/>
              <a:gd name="connsiteX1" fmla="*/ 1170162 w 4352230"/>
              <a:gd name="connsiteY1" fmla="*/ 0 h 6857999"/>
              <a:gd name="connsiteX2" fmla="*/ 4352230 w 4352230"/>
              <a:gd name="connsiteY2" fmla="*/ 6857999 h 6857999"/>
              <a:gd name="connsiteX3" fmla="*/ 1416050 w 4352230"/>
              <a:gd name="connsiteY3" fmla="*/ 6857999 h 6857999"/>
              <a:gd name="connsiteX4" fmla="*/ 0 w 4352230"/>
              <a:gd name="connsiteY4" fmla="*/ 6857999 h 6857999"/>
              <a:gd name="connsiteX5" fmla="*/ 0 w 4352230"/>
              <a:gd name="connsiteY5" fmla="*/ 0 h 6857999"/>
              <a:gd name="connsiteX0" fmla="*/ 0 w 4352230"/>
              <a:gd name="connsiteY0" fmla="*/ 0 h 6857999"/>
              <a:gd name="connsiteX1" fmla="*/ 1071807 w 4352230"/>
              <a:gd name="connsiteY1" fmla="*/ 0 h 6857999"/>
              <a:gd name="connsiteX2" fmla="*/ 4352230 w 4352230"/>
              <a:gd name="connsiteY2" fmla="*/ 6857999 h 6857999"/>
              <a:gd name="connsiteX3" fmla="*/ 1416050 w 4352230"/>
              <a:gd name="connsiteY3" fmla="*/ 6857999 h 6857999"/>
              <a:gd name="connsiteX4" fmla="*/ 0 w 4352230"/>
              <a:gd name="connsiteY4" fmla="*/ 6857999 h 6857999"/>
              <a:gd name="connsiteX5" fmla="*/ 0 w 4352230"/>
              <a:gd name="connsiteY5" fmla="*/ 0 h 6857999"/>
              <a:gd name="connsiteX0" fmla="*/ 0 w 4216991"/>
              <a:gd name="connsiteY0" fmla="*/ 0 h 6857999"/>
              <a:gd name="connsiteX1" fmla="*/ 1071807 w 4216991"/>
              <a:gd name="connsiteY1" fmla="*/ 0 h 6857999"/>
              <a:gd name="connsiteX2" fmla="*/ 4216991 w 4216991"/>
              <a:gd name="connsiteY2" fmla="*/ 6857999 h 6857999"/>
              <a:gd name="connsiteX3" fmla="*/ 1416050 w 4216991"/>
              <a:gd name="connsiteY3" fmla="*/ 6857999 h 6857999"/>
              <a:gd name="connsiteX4" fmla="*/ 0 w 4216991"/>
              <a:gd name="connsiteY4" fmla="*/ 6857999 h 6857999"/>
              <a:gd name="connsiteX5" fmla="*/ 0 w 4216991"/>
              <a:gd name="connsiteY5" fmla="*/ 0 h 6857999"/>
              <a:gd name="connsiteX0" fmla="*/ 0 w 4216991"/>
              <a:gd name="connsiteY0" fmla="*/ 0 h 6857999"/>
              <a:gd name="connsiteX1" fmla="*/ 813624 w 4216991"/>
              <a:gd name="connsiteY1" fmla="*/ 0 h 6857999"/>
              <a:gd name="connsiteX2" fmla="*/ 4216991 w 4216991"/>
              <a:gd name="connsiteY2" fmla="*/ 6857999 h 6857999"/>
              <a:gd name="connsiteX3" fmla="*/ 1416050 w 4216991"/>
              <a:gd name="connsiteY3" fmla="*/ 6857999 h 6857999"/>
              <a:gd name="connsiteX4" fmla="*/ 0 w 4216991"/>
              <a:gd name="connsiteY4" fmla="*/ 6857999 h 6857999"/>
              <a:gd name="connsiteX5" fmla="*/ 0 w 4216991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991" h="6857999">
                <a:moveTo>
                  <a:pt x="0" y="0"/>
                </a:moveTo>
                <a:lnTo>
                  <a:pt x="813624" y="0"/>
                </a:lnTo>
                <a:lnTo>
                  <a:pt x="4216991" y="6857999"/>
                </a:lnTo>
                <a:lnTo>
                  <a:pt x="141605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1"/>
          </p:nvPr>
        </p:nvSpPr>
        <p:spPr>
          <a:xfrm>
            <a:off x="79387" y="6356356"/>
            <a:ext cx="976311" cy="365125"/>
          </a:xfrm>
          <a:prstGeom prst="rect">
            <a:avLst/>
          </a:prstGeom>
        </p:spPr>
        <p:txBody>
          <a:bodyPr anchor="b"/>
          <a:lstStyle>
            <a:lvl1pPr>
              <a:defRPr sz="1050">
                <a:latin typeface="Rix모던고딕 L" pitchFamily="18" charset="-127"/>
                <a:ea typeface="Rix모던고딕 L" pitchFamily="18" charset="-127"/>
              </a:defRPr>
            </a:lvl1pPr>
          </a:lstStyle>
          <a:p>
            <a:fld id="{1B94E2D5-6837-445E-B623-7F92FCF6CC71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15855" y="6356356"/>
            <a:ext cx="2848708" cy="365125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latin typeface="Rix모던고딕 L" pitchFamily="18" charset="-127"/>
                <a:ea typeface="Rix모던고딕 L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618" y="5330039"/>
            <a:ext cx="2991102" cy="906567"/>
          </a:xfr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None/>
              <a:defRPr lang="en-US" sz="1600">
                <a:solidFill>
                  <a:srgbClr val="8D98A8"/>
                </a:solidFill>
                <a:latin typeface="Rix모던고딕 L" pitchFamily="18" charset="-127"/>
                <a:ea typeface="Rix모던고딕 L" pitchFamily="18" charset="-127"/>
              </a:defRPr>
            </a:lvl1pPr>
          </a:lstStyle>
          <a:p>
            <a:pPr marL="0" lvl="0" indent="0"/>
            <a:r>
              <a:rPr lang="ko-KR" altLang="en-US" dirty="0"/>
              <a:t>㈜</a:t>
            </a:r>
            <a:r>
              <a:rPr lang="ko-KR" altLang="en-US" dirty="0" err="1"/>
              <a:t>세움건설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9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9667" l="1269" r="100000">
                        <a14:foregroundMark x1="89613" y1="37583" x2="71321" y2="65000"/>
                        <a14:foregroundMark x1="89267" y1="32917" x2="69359" y2="56250"/>
                        <a14:foregroundMark x1="46336" y1="62583" x2="48702" y2="92583"/>
                        <a14:foregroundMark x1="48067" y1="66833" x2="85920" y2="72667"/>
                        <a14:foregroundMark x1="72995" y1="44333" x2="91114" y2="31500"/>
                        <a14:foregroundMark x1="42297" y1="92167" x2="84939" y2="82833"/>
                        <a14:foregroundMark x1="51587" y1="78000" x2="74553" y2="79833"/>
                        <a14:foregroundMark x1="51241" y1="68667" x2="87767" y2="54750"/>
                        <a14:foregroundMark x1="43797" y1="57500" x2="40912" y2="90167"/>
                        <a14:backgroundMark x1="75995" y1="39000" x2="76399" y2="30083"/>
                        <a14:backgroundMark x1="76861" y1="33417" x2="82804" y2="28167"/>
                        <a14:backgroundMark x1="40162" y1="56500" x2="31448" y2="87333"/>
                        <a14:backgroundMark x1="39642" y1="62500" x2="40796" y2="82500"/>
                        <a14:backgroundMark x1="44778" y1="82000" x2="38084" y2="75333"/>
                        <a14:backgroundMark x1="41143" y1="75333" x2="44201" y2="81167"/>
                        <a14:backgroundMark x1="44836" y1="80250" x2="38661" y2="75417"/>
                        <a14:backgroundMark x1="47374" y1="44833" x2="78881" y2="28833"/>
                        <a14:backgroundMark x1="66532" y1="42500" x2="78707" y2="31583"/>
                        <a14:backgroundMark x1="43797" y1="79750" x2="35776" y2="83583"/>
                        <a14:backgroundMark x1="43508" y1="82417" x2="38142" y2="76917"/>
                        <a14:backgroundMark x1="41143" y1="79583" x2="43104" y2="80250"/>
                        <a14:backgroundMark x1="43162" y1="78333" x2="36411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34"/>
          <a:stretch/>
        </p:blipFill>
        <p:spPr bwMode="auto">
          <a:xfrm>
            <a:off x="176" y="742950"/>
            <a:ext cx="9142242" cy="6115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Line 26">
            <a:extLst>
              <a:ext uri="{FF2B5EF4-FFF2-40B4-BE49-F238E27FC236}">
                <a16:creationId xmlns:a16="http://schemas.microsoft.com/office/drawing/2014/main" id="{2CD7CEC7-8C4C-4241-B85F-3D33514D23A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946543" y="543656"/>
            <a:ext cx="58135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2726805-5E1C-4056-90E5-D5221457BF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" y="6483224"/>
            <a:ext cx="1010021" cy="3624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C25698A-5662-48E0-9016-163B1B8A5A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84414" y="138178"/>
            <a:ext cx="1475656" cy="3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7443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653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214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048" y="5"/>
            <a:ext cx="7112977" cy="9826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2047" y="1268413"/>
            <a:ext cx="424961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41" y="1268413"/>
            <a:ext cx="4249615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5862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7927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0FA7-6A81-46FA-BBFA-351DAE3CDE5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7" y="1268413"/>
            <a:ext cx="863990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dirty="0"/>
              <a:t>마스터 텍스트 스타일을 편집합니다</a:t>
            </a:r>
          </a:p>
          <a:p>
            <a:pPr lvl="1"/>
            <a:r>
              <a:rPr lang="ko-KR" altLang="en-GB" dirty="0"/>
              <a:t>둘째 수준</a:t>
            </a:r>
          </a:p>
          <a:p>
            <a:pPr lvl="2"/>
            <a:r>
              <a:rPr lang="ko-KR" altLang="en-GB" dirty="0"/>
              <a:t>셋째 수준</a:t>
            </a:r>
          </a:p>
          <a:p>
            <a:pPr lvl="3"/>
            <a:r>
              <a:rPr lang="ko-KR" altLang="en-GB" dirty="0"/>
              <a:t>넷째 수준</a:t>
            </a:r>
          </a:p>
          <a:p>
            <a:pPr lvl="4"/>
            <a:r>
              <a:rPr lang="ko-KR" altLang="en-GB" dirty="0"/>
              <a:t>다섯째 수준</a:t>
            </a:r>
          </a:p>
        </p:txBody>
      </p:sp>
      <p:sp>
        <p:nvSpPr>
          <p:cNvPr id="21" name="Line 22"/>
          <p:cNvSpPr>
            <a:spLocks noChangeShapeType="1"/>
          </p:cNvSpPr>
          <p:nvPr userDrawn="1"/>
        </p:nvSpPr>
        <p:spPr bwMode="auto">
          <a:xfrm flipV="1">
            <a:off x="317991" y="6453188"/>
            <a:ext cx="84420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2" name="Rectangle 24"/>
          <p:cNvSpPr txBox="1">
            <a:spLocks noChangeArrowheads="1"/>
          </p:cNvSpPr>
          <p:nvPr userDrawn="1"/>
        </p:nvSpPr>
        <p:spPr bwMode="auto">
          <a:xfrm>
            <a:off x="8607670" y="6524628"/>
            <a:ext cx="1333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algn="r" latinLnBrk="0">
              <a:defRPr kumimoji="0" sz="9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 fontAlgn="ctr">
              <a:spcBef>
                <a:spcPct val="40000"/>
              </a:spcBef>
              <a:buClr>
                <a:schemeClr val="tx2"/>
              </a:buClr>
              <a:defRPr/>
            </a:pPr>
            <a:fld id="{6D1458C4-3989-4F9E-B3C2-9005332D57A6}" type="slidenum">
              <a:rPr lang="ko-KR" altLang="en-GB" sz="900" smtClean="0">
                <a:solidFill>
                  <a:schemeClr val="tx2"/>
                </a:solidFill>
                <a:latin typeface="Rix모던고딕 L" pitchFamily="18" charset="-127"/>
                <a:ea typeface="Rix모던고딕 L" pitchFamily="18" charset="-127"/>
              </a:rPr>
              <a:pPr fontAlgn="ctr">
                <a:spcBef>
                  <a:spcPct val="40000"/>
                </a:spcBef>
                <a:buClr>
                  <a:schemeClr val="tx2"/>
                </a:buClr>
                <a:defRPr/>
              </a:pPr>
              <a:t>‹#›</a:t>
            </a:fld>
            <a:endParaRPr lang="en-GB" altLang="ko-KR" sz="900" dirty="0">
              <a:solidFill>
                <a:schemeClr val="tx2"/>
              </a:solidFill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317990" y="260353"/>
            <a:ext cx="41851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00" rIns="39600" bIns="39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dirty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7" y="1268413"/>
            <a:ext cx="863990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dirty="0"/>
              <a:t>마스터 텍스트 스타일을 편집합니다</a:t>
            </a:r>
          </a:p>
          <a:p>
            <a:pPr lvl="1"/>
            <a:r>
              <a:rPr lang="ko-KR" altLang="en-GB" dirty="0"/>
              <a:t>둘째 수준</a:t>
            </a:r>
          </a:p>
          <a:p>
            <a:pPr lvl="2"/>
            <a:r>
              <a:rPr lang="ko-KR" altLang="en-GB" dirty="0"/>
              <a:t>셋째 수준</a:t>
            </a:r>
          </a:p>
          <a:p>
            <a:pPr lvl="3"/>
            <a:r>
              <a:rPr lang="ko-KR" altLang="en-GB" dirty="0"/>
              <a:t>넷째 수준</a:t>
            </a:r>
          </a:p>
          <a:p>
            <a:pPr lvl="4"/>
            <a:r>
              <a:rPr lang="ko-KR" altLang="en-GB" dirty="0"/>
              <a:t>다섯째 수준</a:t>
            </a:r>
          </a:p>
        </p:txBody>
      </p:sp>
      <p:grpSp>
        <p:nvGrpSpPr>
          <p:cNvPr id="1027" name="Group 2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2047" y="1268413"/>
            <a:ext cx="8639908" cy="5040312"/>
            <a:chOff x="172" y="799"/>
            <a:chExt cx="5896" cy="3175"/>
          </a:xfrm>
        </p:grpSpPr>
        <p:sp>
          <p:nvSpPr>
            <p:cNvPr id="1697795" name="Rectangle 3" hidden="1"/>
            <p:cNvSpPr>
              <a:spLocks noChangeArrowheads="1"/>
            </p:cNvSpPr>
            <p:nvPr userDrawn="1"/>
          </p:nvSpPr>
          <p:spPr bwMode="ltGray">
            <a:xfrm>
              <a:off x="172" y="799"/>
              <a:ext cx="5896" cy="317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6" name="Line 4" hidden="1"/>
            <p:cNvSpPr>
              <a:spLocks noChangeShapeType="1"/>
            </p:cNvSpPr>
            <p:nvPr userDrawn="1"/>
          </p:nvSpPr>
          <p:spPr bwMode="ltGray">
            <a:xfrm flipV="1">
              <a:off x="1078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7" name="Line 5" hidden="1"/>
            <p:cNvSpPr>
              <a:spLocks noChangeShapeType="1"/>
            </p:cNvSpPr>
            <p:nvPr userDrawn="1"/>
          </p:nvSpPr>
          <p:spPr bwMode="ltGray">
            <a:xfrm flipV="1">
              <a:off x="1168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8" name="Line 6" hidden="1"/>
            <p:cNvSpPr>
              <a:spLocks noChangeShapeType="1"/>
            </p:cNvSpPr>
            <p:nvPr userDrawn="1"/>
          </p:nvSpPr>
          <p:spPr bwMode="ltGray">
            <a:xfrm flipV="1">
              <a:off x="2166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9" name="Line 7" hidden="1"/>
            <p:cNvSpPr>
              <a:spLocks noChangeShapeType="1"/>
            </p:cNvSpPr>
            <p:nvPr userDrawn="1"/>
          </p:nvSpPr>
          <p:spPr bwMode="ltGray">
            <a:xfrm flipV="1">
              <a:off x="2076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0" name="Line 8" hidden="1"/>
            <p:cNvSpPr>
              <a:spLocks noChangeShapeType="1"/>
            </p:cNvSpPr>
            <p:nvPr userDrawn="1"/>
          </p:nvSpPr>
          <p:spPr bwMode="ltGray">
            <a:xfrm flipV="1">
              <a:off x="3163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1" name="Line 9" hidden="1"/>
            <p:cNvSpPr>
              <a:spLocks noChangeShapeType="1"/>
            </p:cNvSpPr>
            <p:nvPr userDrawn="1"/>
          </p:nvSpPr>
          <p:spPr bwMode="ltGray">
            <a:xfrm flipV="1">
              <a:off x="3073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2" name="Line 10" hidden="1"/>
            <p:cNvSpPr>
              <a:spLocks noChangeShapeType="1"/>
            </p:cNvSpPr>
            <p:nvPr userDrawn="1"/>
          </p:nvSpPr>
          <p:spPr bwMode="ltGray">
            <a:xfrm flipV="1">
              <a:off x="4161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3" name="Line 11" hidden="1"/>
            <p:cNvSpPr>
              <a:spLocks noChangeShapeType="1"/>
            </p:cNvSpPr>
            <p:nvPr userDrawn="1"/>
          </p:nvSpPr>
          <p:spPr bwMode="ltGray">
            <a:xfrm flipV="1">
              <a:off x="4071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4" name="Line 12" hidden="1"/>
            <p:cNvSpPr>
              <a:spLocks noChangeShapeType="1"/>
            </p:cNvSpPr>
            <p:nvPr userDrawn="1"/>
          </p:nvSpPr>
          <p:spPr bwMode="ltGray">
            <a:xfrm flipV="1">
              <a:off x="5160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5" name="Line 13" hidden="1"/>
            <p:cNvSpPr>
              <a:spLocks noChangeShapeType="1"/>
            </p:cNvSpPr>
            <p:nvPr userDrawn="1"/>
          </p:nvSpPr>
          <p:spPr bwMode="ltGray">
            <a:xfrm flipV="1">
              <a:off x="5068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6" name="Line 14" hidden="1"/>
            <p:cNvSpPr>
              <a:spLocks noChangeShapeType="1"/>
            </p:cNvSpPr>
            <p:nvPr userDrawn="1"/>
          </p:nvSpPr>
          <p:spPr bwMode="ltGray">
            <a:xfrm flipH="1" flipV="1">
              <a:off x="172" y="1570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7" name="Line 15" hidden="1"/>
            <p:cNvSpPr>
              <a:spLocks noChangeShapeType="1"/>
            </p:cNvSpPr>
            <p:nvPr userDrawn="1"/>
          </p:nvSpPr>
          <p:spPr bwMode="ltGray">
            <a:xfrm flipH="1" flipV="1">
              <a:off x="172" y="2341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8" name="Line 16" hidden="1"/>
            <p:cNvSpPr>
              <a:spLocks noChangeShapeType="1"/>
            </p:cNvSpPr>
            <p:nvPr userDrawn="1"/>
          </p:nvSpPr>
          <p:spPr bwMode="ltGray">
            <a:xfrm flipH="1" flipV="1">
              <a:off x="172" y="2431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9" name="Line 17" hidden="1"/>
            <p:cNvSpPr>
              <a:spLocks noChangeShapeType="1"/>
            </p:cNvSpPr>
            <p:nvPr userDrawn="1"/>
          </p:nvSpPr>
          <p:spPr bwMode="ltGray">
            <a:xfrm flipH="1" flipV="1">
              <a:off x="172" y="3201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317991" y="6453188"/>
            <a:ext cx="84420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8" name="Rectangle 24"/>
          <p:cNvSpPr txBox="1">
            <a:spLocks noChangeArrowheads="1"/>
          </p:cNvSpPr>
          <p:nvPr/>
        </p:nvSpPr>
        <p:spPr bwMode="auto">
          <a:xfrm>
            <a:off x="8607670" y="6524628"/>
            <a:ext cx="1333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algn="r" latinLnBrk="0">
              <a:defRPr kumimoji="0" sz="9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 fontAlgn="ctr">
              <a:spcBef>
                <a:spcPct val="40000"/>
              </a:spcBef>
              <a:buClr>
                <a:schemeClr val="tx2"/>
              </a:buClr>
              <a:defRPr/>
            </a:pPr>
            <a:fld id="{6D1458C4-3989-4F9E-B3C2-9005332D57A6}" type="slidenum">
              <a:rPr lang="ko-KR" altLang="en-GB" sz="900" smtClean="0">
                <a:solidFill>
                  <a:schemeClr val="tx2"/>
                </a:solidFill>
                <a:latin typeface="Rix모던고딕 L" pitchFamily="18" charset="-127"/>
                <a:ea typeface="Rix모던고딕 L" pitchFamily="18" charset="-127"/>
              </a:rPr>
              <a:pPr fontAlgn="ctr">
                <a:spcBef>
                  <a:spcPct val="40000"/>
                </a:spcBef>
                <a:buClr>
                  <a:schemeClr val="tx2"/>
                </a:buClr>
                <a:defRPr/>
              </a:pPr>
              <a:t>‹#›</a:t>
            </a:fld>
            <a:endParaRPr lang="en-GB" altLang="ko-KR" sz="900" dirty="0">
              <a:solidFill>
                <a:schemeClr val="tx2"/>
              </a:solidFill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033" name="Rectangle 20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17990" y="260353"/>
            <a:ext cx="41851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00" rIns="39600" bIns="39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dirty="0"/>
              <a:t>마스터 제목 스타일 편집</a:t>
            </a: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2946543" y="543656"/>
            <a:ext cx="58135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54660" y="6525344"/>
            <a:ext cx="2113085" cy="247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39600" rIns="39600" bIns="39600" anchor="b">
            <a:spAutoFit/>
          </a:bodyPr>
          <a:lstStyle/>
          <a:p>
            <a:pPr algn="ctr" fontAlgn="ctr" latinLnBrk="0">
              <a:spcBef>
                <a:spcPct val="50000"/>
              </a:spcBef>
              <a:buClr>
                <a:schemeClr val="tx2"/>
              </a:buClr>
              <a:defRPr/>
            </a:pPr>
            <a:r>
              <a:rPr kumimoji="0" lang="en-US" altLang="ko-KR" sz="1100" dirty="0">
                <a:solidFill>
                  <a:schemeClr val="tx2"/>
                </a:solidFill>
                <a:latin typeface="Rix모던고딕 L" pitchFamily="18" charset="-127"/>
                <a:ea typeface="Rix모던고딕 L" pitchFamily="18" charset="-127"/>
              </a:rPr>
              <a:t>Strictly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25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Rix모던고딕 L" pitchFamily="18" charset="-127"/>
          <a:ea typeface="Rix모던고딕 L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40000"/>
        </a:spcBef>
        <a:spcAft>
          <a:spcPct val="0"/>
        </a:spcAft>
        <a:defRPr kumimoji="1" sz="1100" b="1">
          <a:solidFill>
            <a:schemeClr val="tx2"/>
          </a:solidFill>
          <a:latin typeface="Rix모던고딕 L" pitchFamily="18" charset="-127"/>
          <a:ea typeface="Rix모던고딕 L" pitchFamily="18" charset="-127"/>
          <a:cs typeface="+mn-cs"/>
        </a:defRPr>
      </a:lvl1pPr>
      <a:lvl2pPr marL="180975" indent="-179388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2pPr>
      <a:lvl3pPr marL="361950" indent="-179388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3pPr>
      <a:lvl4pPr marL="541338" indent="-177800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4pPr>
      <a:lvl5pPr marL="723900" indent="-180975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5pPr>
      <a:lvl6pPr marL="11811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6pPr>
      <a:lvl7pPr marL="16383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7pPr>
      <a:lvl8pPr marL="20955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8pPr>
      <a:lvl9pPr marL="25527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7" y="1268413"/>
            <a:ext cx="863990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dirty="0"/>
              <a:t>마스터 텍스트 스타일을 편집합니다</a:t>
            </a:r>
          </a:p>
          <a:p>
            <a:pPr lvl="1"/>
            <a:r>
              <a:rPr lang="ko-KR" altLang="en-GB" dirty="0"/>
              <a:t>둘째 수준</a:t>
            </a:r>
          </a:p>
          <a:p>
            <a:pPr lvl="2"/>
            <a:r>
              <a:rPr lang="ko-KR" altLang="en-GB" dirty="0"/>
              <a:t>셋째 수준</a:t>
            </a:r>
          </a:p>
          <a:p>
            <a:pPr lvl="3"/>
            <a:r>
              <a:rPr lang="ko-KR" altLang="en-GB" dirty="0"/>
              <a:t>넷째 수준</a:t>
            </a:r>
          </a:p>
          <a:p>
            <a:pPr lvl="4"/>
            <a:r>
              <a:rPr lang="ko-KR" altLang="en-GB" dirty="0"/>
              <a:t>다섯째 수준</a:t>
            </a:r>
          </a:p>
        </p:txBody>
      </p:sp>
      <p:grpSp>
        <p:nvGrpSpPr>
          <p:cNvPr id="1027" name="Group 2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52047" y="1268413"/>
            <a:ext cx="8639908" cy="5040312"/>
            <a:chOff x="172" y="799"/>
            <a:chExt cx="5896" cy="3175"/>
          </a:xfrm>
        </p:grpSpPr>
        <p:sp>
          <p:nvSpPr>
            <p:cNvPr id="1697795" name="Rectangle 3" hidden="1"/>
            <p:cNvSpPr>
              <a:spLocks noChangeArrowheads="1"/>
            </p:cNvSpPr>
            <p:nvPr userDrawn="1"/>
          </p:nvSpPr>
          <p:spPr bwMode="ltGray">
            <a:xfrm>
              <a:off x="172" y="799"/>
              <a:ext cx="5896" cy="3175"/>
            </a:xfrm>
            <a:prstGeom prst="rect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6" name="Line 4" hidden="1"/>
            <p:cNvSpPr>
              <a:spLocks noChangeShapeType="1"/>
            </p:cNvSpPr>
            <p:nvPr userDrawn="1"/>
          </p:nvSpPr>
          <p:spPr bwMode="ltGray">
            <a:xfrm flipV="1">
              <a:off x="1078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7" name="Line 5" hidden="1"/>
            <p:cNvSpPr>
              <a:spLocks noChangeShapeType="1"/>
            </p:cNvSpPr>
            <p:nvPr userDrawn="1"/>
          </p:nvSpPr>
          <p:spPr bwMode="ltGray">
            <a:xfrm flipV="1">
              <a:off x="1168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8" name="Line 6" hidden="1"/>
            <p:cNvSpPr>
              <a:spLocks noChangeShapeType="1"/>
            </p:cNvSpPr>
            <p:nvPr userDrawn="1"/>
          </p:nvSpPr>
          <p:spPr bwMode="ltGray">
            <a:xfrm flipV="1">
              <a:off x="2166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799" name="Line 7" hidden="1"/>
            <p:cNvSpPr>
              <a:spLocks noChangeShapeType="1"/>
            </p:cNvSpPr>
            <p:nvPr userDrawn="1"/>
          </p:nvSpPr>
          <p:spPr bwMode="ltGray">
            <a:xfrm flipV="1">
              <a:off x="2076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0" name="Line 8" hidden="1"/>
            <p:cNvSpPr>
              <a:spLocks noChangeShapeType="1"/>
            </p:cNvSpPr>
            <p:nvPr userDrawn="1"/>
          </p:nvSpPr>
          <p:spPr bwMode="ltGray">
            <a:xfrm flipV="1">
              <a:off x="3163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1" name="Line 9" hidden="1"/>
            <p:cNvSpPr>
              <a:spLocks noChangeShapeType="1"/>
            </p:cNvSpPr>
            <p:nvPr userDrawn="1"/>
          </p:nvSpPr>
          <p:spPr bwMode="ltGray">
            <a:xfrm flipV="1">
              <a:off x="3073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2" name="Line 10" hidden="1"/>
            <p:cNvSpPr>
              <a:spLocks noChangeShapeType="1"/>
            </p:cNvSpPr>
            <p:nvPr userDrawn="1"/>
          </p:nvSpPr>
          <p:spPr bwMode="ltGray">
            <a:xfrm flipV="1">
              <a:off x="4161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3" name="Line 11" hidden="1"/>
            <p:cNvSpPr>
              <a:spLocks noChangeShapeType="1"/>
            </p:cNvSpPr>
            <p:nvPr userDrawn="1"/>
          </p:nvSpPr>
          <p:spPr bwMode="ltGray">
            <a:xfrm flipV="1">
              <a:off x="4071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4" name="Line 12" hidden="1"/>
            <p:cNvSpPr>
              <a:spLocks noChangeShapeType="1"/>
            </p:cNvSpPr>
            <p:nvPr userDrawn="1"/>
          </p:nvSpPr>
          <p:spPr bwMode="ltGray">
            <a:xfrm flipV="1">
              <a:off x="5160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5" name="Line 13" hidden="1"/>
            <p:cNvSpPr>
              <a:spLocks noChangeShapeType="1"/>
            </p:cNvSpPr>
            <p:nvPr userDrawn="1"/>
          </p:nvSpPr>
          <p:spPr bwMode="ltGray">
            <a:xfrm flipV="1">
              <a:off x="5068" y="799"/>
              <a:ext cx="1" cy="317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6" name="Line 14" hidden="1"/>
            <p:cNvSpPr>
              <a:spLocks noChangeShapeType="1"/>
            </p:cNvSpPr>
            <p:nvPr userDrawn="1"/>
          </p:nvSpPr>
          <p:spPr bwMode="ltGray">
            <a:xfrm flipH="1" flipV="1">
              <a:off x="172" y="1570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7" name="Line 15" hidden="1"/>
            <p:cNvSpPr>
              <a:spLocks noChangeShapeType="1"/>
            </p:cNvSpPr>
            <p:nvPr userDrawn="1"/>
          </p:nvSpPr>
          <p:spPr bwMode="ltGray">
            <a:xfrm flipH="1" flipV="1">
              <a:off x="172" y="2341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8" name="Line 16" hidden="1"/>
            <p:cNvSpPr>
              <a:spLocks noChangeShapeType="1"/>
            </p:cNvSpPr>
            <p:nvPr userDrawn="1"/>
          </p:nvSpPr>
          <p:spPr bwMode="ltGray">
            <a:xfrm flipH="1" flipV="1">
              <a:off x="172" y="2431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  <p:sp>
          <p:nvSpPr>
            <p:cNvPr id="1697809" name="Line 17" hidden="1"/>
            <p:cNvSpPr>
              <a:spLocks noChangeShapeType="1"/>
            </p:cNvSpPr>
            <p:nvPr userDrawn="1"/>
          </p:nvSpPr>
          <p:spPr bwMode="ltGray">
            <a:xfrm flipH="1" flipV="1">
              <a:off x="172" y="3201"/>
              <a:ext cx="5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ctr">
                <a:spcBef>
                  <a:spcPct val="40000"/>
                </a:spcBef>
                <a:buClr>
                  <a:schemeClr val="tx2"/>
                </a:buClr>
                <a:defRPr/>
              </a:pPr>
              <a:endParaRPr lang="ko-KR" altLang="en-US" sz="1800">
                <a:latin typeface="Arial" pitchFamily="34" charset="0"/>
                <a:ea typeface="돋움" pitchFamily="50" charset="-127"/>
              </a:endParaRPr>
            </a:p>
          </p:txBody>
        </p:sp>
      </p:grp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317991" y="6453188"/>
            <a:ext cx="844208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28" name="Rectangle 24"/>
          <p:cNvSpPr txBox="1">
            <a:spLocks noChangeArrowheads="1"/>
          </p:cNvSpPr>
          <p:nvPr/>
        </p:nvSpPr>
        <p:spPr bwMode="auto">
          <a:xfrm>
            <a:off x="8607670" y="6524628"/>
            <a:ext cx="1333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algn="r" latinLnBrk="0">
              <a:defRPr kumimoji="0" sz="9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 fontAlgn="ctr">
              <a:spcBef>
                <a:spcPct val="40000"/>
              </a:spcBef>
              <a:buClr>
                <a:schemeClr val="tx2"/>
              </a:buClr>
              <a:defRPr/>
            </a:pPr>
            <a:fld id="{6D1458C4-3989-4F9E-B3C2-9005332D57A6}" type="slidenum">
              <a:rPr lang="ko-KR" altLang="en-GB" sz="900" smtClean="0">
                <a:solidFill>
                  <a:schemeClr val="tx2"/>
                </a:solidFill>
                <a:latin typeface="Rix모던고딕 L" pitchFamily="18" charset="-127"/>
                <a:ea typeface="Rix모던고딕 L" pitchFamily="18" charset="-127"/>
              </a:rPr>
              <a:pPr fontAlgn="ctr">
                <a:spcBef>
                  <a:spcPct val="40000"/>
                </a:spcBef>
                <a:buClr>
                  <a:schemeClr val="tx2"/>
                </a:buClr>
                <a:defRPr/>
              </a:pPr>
              <a:t>‹#›</a:t>
            </a:fld>
            <a:endParaRPr lang="en-GB" altLang="ko-KR" sz="900" dirty="0">
              <a:solidFill>
                <a:schemeClr val="tx2"/>
              </a:solidFill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1033" name="Rectangle 20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317990" y="260353"/>
            <a:ext cx="41851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00" rIns="39600" bIns="39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dirty="0"/>
              <a:t>마스터 제목 스타일 편집</a:t>
            </a: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2946543" y="543656"/>
            <a:ext cx="5813527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ctr">
              <a:spcBef>
                <a:spcPct val="40000"/>
              </a:spcBef>
              <a:buClr>
                <a:schemeClr val="tx2"/>
              </a:buClr>
              <a:defRPr/>
            </a:pPr>
            <a:endParaRPr lang="ko-KR" altLang="en-US" sz="1800">
              <a:latin typeface="Rix모던고딕 L" pitchFamily="18" charset="-127"/>
              <a:ea typeface="Rix모던고딕 L" pitchFamily="18" charset="-127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54660" y="6525344"/>
            <a:ext cx="2113085" cy="247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39600" rIns="39600" bIns="39600" anchor="b">
            <a:spAutoFit/>
          </a:bodyPr>
          <a:lstStyle/>
          <a:p>
            <a:pPr algn="ctr" fontAlgn="ctr" latinLnBrk="0">
              <a:spcBef>
                <a:spcPct val="50000"/>
              </a:spcBef>
              <a:buClr>
                <a:schemeClr val="tx2"/>
              </a:buClr>
              <a:defRPr/>
            </a:pPr>
            <a:r>
              <a:rPr kumimoji="0" lang="en-US" altLang="ko-KR" sz="1100" dirty="0">
                <a:solidFill>
                  <a:schemeClr val="tx2"/>
                </a:solidFill>
                <a:latin typeface="Rix모던고딕 L" pitchFamily="18" charset="-127"/>
                <a:ea typeface="Rix모던고딕 L" pitchFamily="18" charset="-127"/>
              </a:rPr>
              <a:t>Strictly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92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Rix모던고딕 L" pitchFamily="18" charset="-127"/>
          <a:ea typeface="Rix모던고딕 L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Arial" pitchFamily="34" charset="0"/>
          <a:ea typeface="가는각진제목체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40000"/>
        </a:spcBef>
        <a:spcAft>
          <a:spcPct val="0"/>
        </a:spcAft>
        <a:defRPr kumimoji="1" sz="1100" b="1">
          <a:solidFill>
            <a:schemeClr val="tx2"/>
          </a:solidFill>
          <a:latin typeface="Rix모던고딕 L" pitchFamily="18" charset="-127"/>
          <a:ea typeface="Rix모던고딕 L" pitchFamily="18" charset="-127"/>
          <a:cs typeface="+mn-cs"/>
        </a:defRPr>
      </a:lvl1pPr>
      <a:lvl2pPr marL="180975" indent="-179388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2pPr>
      <a:lvl3pPr marL="361950" indent="-179388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3pPr>
      <a:lvl4pPr marL="541338" indent="-177800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4pPr>
      <a:lvl5pPr marL="723900" indent="-180975" algn="l" rtl="0" eaLnBrk="0" fontAlgn="base" latinLnBrk="1" hangingPunct="0">
        <a:spcBef>
          <a:spcPct val="40000"/>
        </a:spcBef>
        <a:spcAft>
          <a:spcPct val="0"/>
        </a:spcAft>
        <a:buClr>
          <a:srgbClr val="C00000"/>
        </a:buClr>
        <a:buSzPct val="85000"/>
        <a:buFont typeface="Arial" panose="020B0604020202020204" pitchFamily="34" charset="0"/>
        <a:buChar char="•"/>
        <a:defRPr kumimoji="1" sz="1000">
          <a:solidFill>
            <a:schemeClr val="tx1"/>
          </a:solidFill>
          <a:latin typeface="Rix모던고딕 L" pitchFamily="18" charset="-127"/>
          <a:ea typeface="Rix모던고딕 L" pitchFamily="18" charset="-127"/>
        </a:defRPr>
      </a:lvl5pPr>
      <a:lvl6pPr marL="11811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6pPr>
      <a:lvl7pPr marL="16383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7pPr>
      <a:lvl8pPr marL="20955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8pPr>
      <a:lvl9pPr marL="2552700" indent="-180975" algn="l" rtl="0" fontAlgn="base" latinLnBrk="1">
        <a:spcBef>
          <a:spcPct val="40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-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C1C4FDB-2117-4CE9-810E-D6C2BE91B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r="122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81BCDB-B13D-4A75-A8D2-6C0294FAFCAD}"/>
              </a:ext>
            </a:extLst>
          </p:cNvPr>
          <p:cNvSpPr txBox="1"/>
          <p:nvPr/>
        </p:nvSpPr>
        <p:spPr>
          <a:xfrm>
            <a:off x="171045" y="1916832"/>
            <a:ext cx="8784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131D50"/>
                </a:solidFill>
                <a:latin typeface="+mn-ea"/>
                <a:cs typeface="Arial" charset="0"/>
              </a:rPr>
              <a:t>입점 제안서</a:t>
            </a:r>
            <a:endParaRPr lang="en-US" altLang="ko-KR" sz="4800" b="1" dirty="0">
              <a:solidFill>
                <a:srgbClr val="131D50"/>
              </a:solidFill>
              <a:latin typeface="+mn-ea"/>
              <a:cs typeface="Arial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85EF30A-CACB-4C93-9016-5513544CA42F}"/>
              </a:ext>
            </a:extLst>
          </p:cNvPr>
          <p:cNvSpPr/>
          <p:nvPr/>
        </p:nvSpPr>
        <p:spPr>
          <a:xfrm>
            <a:off x="0" y="1563"/>
            <a:ext cx="9144000" cy="6655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72000">
                <a:schemeClr val="bg1">
                  <a:alpha val="30000"/>
                </a:schemeClr>
              </a:gs>
              <a:gs pos="94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45D5917-5C5E-4697-8E9A-9B4A3AA4C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0319"/>
            <a:ext cx="1360155" cy="488038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E6AEF88-E4DF-491E-B383-75CC6D833D31}"/>
              </a:ext>
            </a:extLst>
          </p:cNvPr>
          <p:cNvGrpSpPr/>
          <p:nvPr/>
        </p:nvGrpSpPr>
        <p:grpSpPr>
          <a:xfrm>
            <a:off x="2327406" y="93214"/>
            <a:ext cx="2512092" cy="426891"/>
            <a:chOff x="2518501" y="21308"/>
            <a:chExt cx="3133619" cy="579365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3F4D3E3-94AB-482A-9E4C-631CD6C3F7C9}"/>
                </a:ext>
              </a:extLst>
            </p:cNvPr>
            <p:cNvGrpSpPr/>
            <p:nvPr/>
          </p:nvGrpSpPr>
          <p:grpSpPr>
            <a:xfrm>
              <a:off x="2627784" y="41474"/>
              <a:ext cx="1656184" cy="559199"/>
              <a:chOff x="1335834" y="4221400"/>
              <a:chExt cx="2029427" cy="707950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502FB5EE-0E59-46DE-AF47-4BD9452C46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934" r="50617"/>
              <a:stretch/>
            </p:blipFill>
            <p:spPr>
              <a:xfrm>
                <a:off x="1547664" y="4329866"/>
                <a:ext cx="1817597" cy="599484"/>
              </a:xfrm>
              <a:prstGeom prst="rect">
                <a:avLst/>
              </a:prstGeom>
            </p:spPr>
          </p:pic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5C0C3D33-1939-4A31-8591-C45D2C897364}"/>
                  </a:ext>
                </a:extLst>
              </p:cNvPr>
              <p:cNvSpPr/>
              <p:nvPr/>
            </p:nvSpPr>
            <p:spPr>
              <a:xfrm>
                <a:off x="1335834" y="4221400"/>
                <a:ext cx="360040" cy="17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5F9C04-FCF8-4C01-B068-11ED21F504D4}"/>
                </a:ext>
              </a:extLst>
            </p:cNvPr>
            <p:cNvSpPr txBox="1"/>
            <p:nvPr/>
          </p:nvSpPr>
          <p:spPr>
            <a:xfrm>
              <a:off x="2518501" y="21308"/>
              <a:ext cx="648072" cy="292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b="1" dirty="0">
                  <a:solidFill>
                    <a:schemeClr val="bg1">
                      <a:lumMod val="50000"/>
                    </a:schemeClr>
                  </a:solidFill>
                </a:rPr>
                <a:t>시공</a:t>
              </a: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281D0B9-5FFE-47AE-A03C-2DD71216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6545" y="215106"/>
              <a:ext cx="1265575" cy="296088"/>
            </a:xfrm>
            <a:prstGeom prst="rect">
              <a:avLst/>
            </a:prstGeom>
          </p:spPr>
        </p:pic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FBB96212-1C7C-48F0-8A87-E98427E0B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" y="96956"/>
            <a:ext cx="1785474" cy="4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4B24D5E-5239-4DC7-9543-D084D291C7B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99087" y="359825"/>
            <a:ext cx="2631049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ko-KR" altLang="en-US" sz="2000" b="1" dirty="0">
                <a:solidFill>
                  <a:schemeClr val="tx2"/>
                </a:solidFill>
                <a:latin typeface="+mn-ea"/>
                <a:cs typeface="Arial" charset="0"/>
              </a:rPr>
              <a:t>협업 제안 핵심</a:t>
            </a:r>
            <a:endParaRPr lang="en-US" altLang="ko-KR" sz="2000" b="1" dirty="0">
              <a:solidFill>
                <a:schemeClr val="tx2"/>
              </a:solidFill>
              <a:latin typeface="+mn-ea"/>
              <a:cs typeface="Arial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9B5F9C-D992-4E85-B24D-4429771CE58C}"/>
              </a:ext>
            </a:extLst>
          </p:cNvPr>
          <p:cNvSpPr/>
          <p:nvPr/>
        </p:nvSpPr>
        <p:spPr>
          <a:xfrm>
            <a:off x="691657" y="1199846"/>
            <a:ext cx="7696767" cy="393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 매력적인 </a:t>
            </a:r>
            <a:r>
              <a:rPr lang="ko-KR" altLang="en-US" dirty="0" err="1">
                <a:solidFill>
                  <a:schemeClr val="bg1"/>
                </a:solidFill>
              </a:rPr>
              <a:t>핫플레이스</a:t>
            </a:r>
            <a:r>
              <a:rPr lang="ko-KR" altLang="en-US" dirty="0">
                <a:solidFill>
                  <a:schemeClr val="bg1"/>
                </a:solidFill>
              </a:rPr>
              <a:t> 선점 기회 제공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698CA-0A94-430E-B9EC-B3226A9324C3}"/>
              </a:ext>
            </a:extLst>
          </p:cNvPr>
          <p:cNvSpPr txBox="1"/>
          <p:nvPr/>
        </p:nvSpPr>
        <p:spPr>
          <a:xfrm>
            <a:off x="835673" y="1794466"/>
            <a:ext cx="763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올림픽대로 </a:t>
            </a:r>
            <a:r>
              <a:rPr lang="en-US" altLang="ko-KR" sz="1400" dirty="0"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ym typeface="Wingdings" panose="05000000000000000000" pitchFamily="2" charset="2"/>
              </a:rPr>
              <a:t>미사대로 초입</a:t>
            </a:r>
            <a:r>
              <a:rPr lang="en-US" altLang="ko-KR" sz="1400" dirty="0">
                <a:sym typeface="Wingdings" panose="05000000000000000000" pitchFamily="2" charset="2"/>
              </a:rPr>
              <a:t>, </a:t>
            </a:r>
            <a:r>
              <a:rPr lang="ko-KR" altLang="en-US" sz="1400" dirty="0" err="1">
                <a:sym typeface="Wingdings" panose="05000000000000000000" pitchFamily="2" charset="2"/>
              </a:rPr>
              <a:t>하이트래픽으로</a:t>
            </a:r>
            <a:r>
              <a:rPr lang="ko-KR" altLang="en-US" sz="1400" dirty="0">
                <a:sym typeface="Wingdings" panose="05000000000000000000" pitchFamily="2" charset="2"/>
              </a:rPr>
              <a:t> 인한 자연스러운 홍보 효과 발생 위치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가시성 높은 미사대로 방면 </a:t>
            </a:r>
            <a:r>
              <a:rPr lang="ko-KR" altLang="en-US" sz="1400" dirty="0" err="1"/>
              <a:t>스카이폴리스</a:t>
            </a:r>
            <a:r>
              <a:rPr lang="ko-KR" altLang="en-US" sz="1400" dirty="0"/>
              <a:t> 메인 상권</a:t>
            </a:r>
            <a:endParaRPr lang="en-US" altLang="ko-KR" sz="1400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9149504-7992-457D-9FA8-4AC907ED7632}"/>
              </a:ext>
            </a:extLst>
          </p:cNvPr>
          <p:cNvSpPr/>
          <p:nvPr/>
        </p:nvSpPr>
        <p:spPr>
          <a:xfrm>
            <a:off x="418757" y="1124744"/>
            <a:ext cx="540000" cy="54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9FC19CCF-29A9-4462-8DDF-19193CCFAF6D}"/>
              </a:ext>
            </a:extLst>
          </p:cNvPr>
          <p:cNvSpPr/>
          <p:nvPr/>
        </p:nvSpPr>
        <p:spPr>
          <a:xfrm>
            <a:off x="470390" y="1181858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CD2AD4A-2068-451A-A1F5-40718B8556A1}"/>
              </a:ext>
            </a:extLst>
          </p:cNvPr>
          <p:cNvSpPr/>
          <p:nvPr/>
        </p:nvSpPr>
        <p:spPr>
          <a:xfrm>
            <a:off x="516317" y="1194633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47B7963-A598-4E71-9F2F-53884765504C}"/>
              </a:ext>
            </a:extLst>
          </p:cNvPr>
          <p:cNvSpPr/>
          <p:nvPr/>
        </p:nvSpPr>
        <p:spPr>
          <a:xfrm>
            <a:off x="899592" y="3013620"/>
            <a:ext cx="7637229" cy="393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 가맹점주 또는 직영 브랜드 업체에게 제공하는 합리적 입점 제안</a:t>
            </a: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21B405C-DDA4-41BC-B3DE-1346C9522685}"/>
              </a:ext>
            </a:extLst>
          </p:cNvPr>
          <p:cNvSpPr/>
          <p:nvPr/>
        </p:nvSpPr>
        <p:spPr>
          <a:xfrm>
            <a:off x="449341" y="2938518"/>
            <a:ext cx="540000" cy="54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4C76E44-0F24-4AA8-AECA-7EEF0806F0AF}"/>
              </a:ext>
            </a:extLst>
          </p:cNvPr>
          <p:cNvSpPr/>
          <p:nvPr/>
        </p:nvSpPr>
        <p:spPr>
          <a:xfrm>
            <a:off x="500974" y="2995632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CE3770A-CA6C-466E-842E-6C9C2FD0D9C5}"/>
              </a:ext>
            </a:extLst>
          </p:cNvPr>
          <p:cNvSpPr/>
          <p:nvPr/>
        </p:nvSpPr>
        <p:spPr>
          <a:xfrm>
            <a:off x="546904" y="3008407"/>
            <a:ext cx="3337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3EDBE45-7837-456F-BC3B-D586BE76BF9E}"/>
              </a:ext>
            </a:extLst>
          </p:cNvPr>
          <p:cNvSpPr/>
          <p:nvPr/>
        </p:nvSpPr>
        <p:spPr>
          <a:xfrm>
            <a:off x="774049" y="4825495"/>
            <a:ext cx="7762773" cy="3932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29857B55-6A3D-4CC6-A64C-A4C972EDD494}"/>
              </a:ext>
            </a:extLst>
          </p:cNvPr>
          <p:cNvSpPr/>
          <p:nvPr/>
        </p:nvSpPr>
        <p:spPr>
          <a:xfrm>
            <a:off x="501150" y="4750393"/>
            <a:ext cx="540000" cy="54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D082FDE8-2758-4BD4-9F86-9E2757E258AA}"/>
              </a:ext>
            </a:extLst>
          </p:cNvPr>
          <p:cNvSpPr/>
          <p:nvPr/>
        </p:nvSpPr>
        <p:spPr>
          <a:xfrm>
            <a:off x="552783" y="4807507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B050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0F1290A-F947-48FE-A68D-4865B6CD7E46}"/>
              </a:ext>
            </a:extLst>
          </p:cNvPr>
          <p:cNvSpPr/>
          <p:nvPr/>
        </p:nvSpPr>
        <p:spPr>
          <a:xfrm>
            <a:off x="598710" y="4820282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8EED37-C663-40BE-B324-4784078A8AE1}"/>
              </a:ext>
            </a:extLst>
          </p:cNvPr>
          <p:cNvSpPr txBox="1"/>
          <p:nvPr/>
        </p:nvSpPr>
        <p:spPr>
          <a:xfrm>
            <a:off x="1007021" y="4824882"/>
            <a:ext cx="3036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전략적 협업 관계 구축 가능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27AB86-0A7B-4F3E-85F8-C10AB7FD30B3}"/>
              </a:ext>
            </a:extLst>
          </p:cNvPr>
          <p:cNvSpPr txBox="1"/>
          <p:nvPr/>
        </p:nvSpPr>
        <p:spPr>
          <a:xfrm>
            <a:off x="826544" y="3607103"/>
            <a:ext cx="783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시행사 직접 거래를 통한 최고의 조건으로 최저 보증금 및 임대료 조건 등 협의 가능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인테리어 공사 지원금 </a:t>
            </a:r>
            <a:r>
              <a:rPr lang="en-US" altLang="ko-KR" sz="1400" dirty="0"/>
              <a:t>(</a:t>
            </a:r>
            <a:r>
              <a:rPr lang="ko-KR" altLang="en-US" sz="1400" dirty="0"/>
              <a:t>평당 </a:t>
            </a:r>
            <a:r>
              <a:rPr lang="en-US" altLang="ko-KR" sz="1400" dirty="0"/>
              <a:t>100</a:t>
            </a:r>
            <a:r>
              <a:rPr lang="ko-KR" altLang="en-US" sz="1400" dirty="0"/>
              <a:t>만원 이상</a:t>
            </a:r>
            <a:r>
              <a:rPr lang="en-US" altLang="ko-KR" sz="1400" dirty="0"/>
              <a:t>, </a:t>
            </a:r>
            <a:r>
              <a:rPr lang="ko-KR" altLang="en-US" sz="1400" dirty="0"/>
              <a:t>입점 브랜드별 조절 가능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  <a:r>
              <a:rPr lang="en-US" altLang="ko-KR" sz="1400" dirty="0"/>
              <a:t>+ </a:t>
            </a:r>
            <a:r>
              <a:rPr lang="en-US" altLang="ko-KR" sz="2000" b="1" dirty="0"/>
              <a:t>α</a:t>
            </a:r>
            <a:r>
              <a:rPr lang="en-US" altLang="ko-KR" sz="1100" b="1" dirty="0"/>
              <a:t> </a:t>
            </a:r>
            <a:r>
              <a:rPr lang="ko-KR" altLang="en-US" sz="1100" b="1" dirty="0"/>
              <a:t> </a:t>
            </a:r>
            <a:r>
              <a:rPr lang="ko-KR" altLang="en-US" sz="1400" dirty="0"/>
              <a:t> </a:t>
            </a:r>
            <a:endParaRPr lang="en-US" altLang="ko-KR" sz="14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7B2FE87-D035-4295-837C-DFEE8DC555F8}"/>
              </a:ext>
            </a:extLst>
          </p:cNvPr>
          <p:cNvSpPr/>
          <p:nvPr/>
        </p:nvSpPr>
        <p:spPr bwMode="auto">
          <a:xfrm flipH="1">
            <a:off x="342578" y="307593"/>
            <a:ext cx="45719" cy="516323"/>
          </a:xfrm>
          <a:prstGeom prst="rect">
            <a:avLst/>
          </a:prstGeom>
          <a:solidFill>
            <a:schemeClr val="tx2"/>
          </a:solidFill>
          <a:ln w="15875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</a:pPr>
            <a:endParaRPr kumimoji="1" lang="ko-KR" altLang="en-US" b="1">
              <a:solidFill>
                <a:srgbClr val="B21107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F74A96-F4E6-4F36-B273-6C988FFCDE33}"/>
              </a:ext>
            </a:extLst>
          </p:cNvPr>
          <p:cNvSpPr txBox="1"/>
          <p:nvPr/>
        </p:nvSpPr>
        <p:spPr>
          <a:xfrm>
            <a:off x="826544" y="5395731"/>
            <a:ext cx="7836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세부 협의를 통한 양사 간 윈</a:t>
            </a:r>
            <a:r>
              <a:rPr lang="en-US" altLang="ko-KR" sz="1400" dirty="0"/>
              <a:t>-</a:t>
            </a:r>
            <a:r>
              <a:rPr lang="ko-KR" altLang="en-US" sz="1400" dirty="0"/>
              <a:t>윈</a:t>
            </a:r>
            <a:r>
              <a:rPr lang="en-US" altLang="ko-KR" sz="1400" dirty="0"/>
              <a:t>(win-win)</a:t>
            </a:r>
            <a:r>
              <a:rPr lang="ko-KR" altLang="en-US" sz="1400" dirty="0"/>
              <a:t> 전략 추진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공통 목표 수립을 통해 이익 극대화 및 수익 분배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05267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9EB930-754F-46B8-95D3-25AC5D0F396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82676" y="363759"/>
            <a:ext cx="2800039" cy="361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ko-KR" altLang="en-US" sz="2000" dirty="0">
                <a:solidFill>
                  <a:schemeClr val="tx2"/>
                </a:solidFill>
                <a:latin typeface="+mn-ea"/>
                <a:cs typeface="Arial" charset="0"/>
              </a:rPr>
              <a:t>스카이폴리스 핵심 가치</a:t>
            </a:r>
            <a:endParaRPr lang="en-US" altLang="ko-KR" sz="2000" dirty="0">
              <a:solidFill>
                <a:schemeClr val="tx2"/>
              </a:solidFill>
              <a:latin typeface="+mn-ea"/>
              <a:cs typeface="Arial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A84EFCE-02E8-40CC-9477-672D2A7466AA}"/>
              </a:ext>
            </a:extLst>
          </p:cNvPr>
          <p:cNvSpPr/>
          <p:nvPr/>
        </p:nvSpPr>
        <p:spPr bwMode="auto">
          <a:xfrm flipH="1">
            <a:off x="274391" y="285765"/>
            <a:ext cx="45719" cy="516323"/>
          </a:xfrm>
          <a:prstGeom prst="rect">
            <a:avLst/>
          </a:prstGeom>
          <a:solidFill>
            <a:schemeClr val="tx2"/>
          </a:solidFill>
          <a:ln w="15875" cap="flat" cmpd="sng" algn="ctr">
            <a:noFill/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ctr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</a:pPr>
            <a:endParaRPr kumimoji="1" lang="ko-KR" altLang="en-US" b="1">
              <a:solidFill>
                <a:srgbClr val="B21107"/>
              </a:solidFill>
              <a:latin typeface="Arial" pitchFamily="34" charset="0"/>
              <a:ea typeface="돋움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D10FA19-CE0F-45BF-8E00-9566B25F6309}"/>
              </a:ext>
            </a:extLst>
          </p:cNvPr>
          <p:cNvSpPr/>
          <p:nvPr/>
        </p:nvSpPr>
        <p:spPr>
          <a:xfrm>
            <a:off x="812221" y="5521842"/>
            <a:ext cx="7979754" cy="393262"/>
          </a:xfrm>
          <a:prstGeom prst="rect">
            <a:avLst/>
          </a:prstGeom>
          <a:solidFill>
            <a:srgbClr val="0C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6A3B514-FCE0-4362-930B-3491118F4278}"/>
              </a:ext>
            </a:extLst>
          </p:cNvPr>
          <p:cNvSpPr/>
          <p:nvPr/>
        </p:nvSpPr>
        <p:spPr>
          <a:xfrm>
            <a:off x="787452" y="4066665"/>
            <a:ext cx="7979754" cy="393262"/>
          </a:xfrm>
          <a:prstGeom prst="rect">
            <a:avLst/>
          </a:prstGeom>
          <a:solidFill>
            <a:srgbClr val="0C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A9F8E22-1E10-49C3-862B-59F8880DC0B2}"/>
              </a:ext>
            </a:extLst>
          </p:cNvPr>
          <p:cNvSpPr/>
          <p:nvPr/>
        </p:nvSpPr>
        <p:spPr>
          <a:xfrm>
            <a:off x="776205" y="2274410"/>
            <a:ext cx="7979754" cy="393262"/>
          </a:xfrm>
          <a:prstGeom prst="rect">
            <a:avLst/>
          </a:prstGeom>
          <a:solidFill>
            <a:srgbClr val="0C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04B611-5C18-4BC2-B05A-52D26C9D1E4A}"/>
              </a:ext>
            </a:extLst>
          </p:cNvPr>
          <p:cNvSpPr/>
          <p:nvPr/>
        </p:nvSpPr>
        <p:spPr>
          <a:xfrm>
            <a:off x="755576" y="911814"/>
            <a:ext cx="7979754" cy="393262"/>
          </a:xfrm>
          <a:prstGeom prst="rect">
            <a:avLst/>
          </a:prstGeom>
          <a:solidFill>
            <a:srgbClr val="0C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8460B-730C-41A3-A84C-F0343D68B6C6}"/>
              </a:ext>
            </a:extLst>
          </p:cNvPr>
          <p:cNvSpPr txBox="1"/>
          <p:nvPr/>
        </p:nvSpPr>
        <p:spPr>
          <a:xfrm>
            <a:off x="974776" y="1357515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하남 미사강변 신도시내  연면적 </a:t>
            </a:r>
            <a:r>
              <a:rPr lang="en-US" altLang="ko-KR" sz="1400" dirty="0"/>
              <a:t>11</a:t>
            </a:r>
            <a:r>
              <a:rPr lang="ko-KR" altLang="en-US" sz="1400" dirty="0"/>
              <a:t>만평 </a:t>
            </a:r>
            <a:r>
              <a:rPr lang="en-US" altLang="ko-KR" sz="1400" dirty="0"/>
              <a:t>(</a:t>
            </a:r>
            <a:r>
              <a:rPr lang="ko-KR" altLang="en-US" sz="1400" dirty="0"/>
              <a:t>연면적 기준 대한민국 </a:t>
            </a:r>
            <a:r>
              <a:rPr lang="en-US" altLang="ko-KR" sz="1400" dirty="0"/>
              <a:t>11</a:t>
            </a:r>
            <a:r>
              <a:rPr lang="ko-KR" altLang="en-US" sz="1400" dirty="0"/>
              <a:t>번째 초대형 규모</a:t>
            </a:r>
            <a:r>
              <a:rPr lang="en-US" altLang="ko-KR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타 지식산업센터와 비교를 거부하는 광폭 공용 공간 </a:t>
            </a:r>
            <a:r>
              <a:rPr lang="en-US" altLang="ko-KR" sz="1400" dirty="0"/>
              <a:t>(</a:t>
            </a:r>
            <a:r>
              <a:rPr lang="ko-KR" altLang="en-US" sz="1400" dirty="0"/>
              <a:t>내부 복도</a:t>
            </a:r>
            <a:r>
              <a:rPr lang="en-US" altLang="ko-KR" sz="1400" dirty="0"/>
              <a:t>, </a:t>
            </a:r>
            <a:r>
              <a:rPr lang="ko-KR" altLang="en-US" sz="1400" dirty="0"/>
              <a:t>통행로 등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681D5E-53A2-44EF-92F5-952132C8FDFE}"/>
              </a:ext>
            </a:extLst>
          </p:cNvPr>
          <p:cNvSpPr txBox="1"/>
          <p:nvPr/>
        </p:nvSpPr>
        <p:spPr>
          <a:xfrm>
            <a:off x="982067" y="921990"/>
            <a:ext cx="408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강남 최대 규모</a:t>
            </a:r>
            <a:r>
              <a:rPr lang="ko-KR" altLang="en-US" dirty="0">
                <a:solidFill>
                  <a:schemeClr val="bg1"/>
                </a:solidFill>
              </a:rPr>
              <a:t>의</a:t>
            </a:r>
            <a:r>
              <a:rPr lang="ko-KR" altLang="en-US" dirty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지식산업센터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EE124F-63F6-4243-B75A-C237531F1002}"/>
              </a:ext>
            </a:extLst>
          </p:cNvPr>
          <p:cNvSpPr txBox="1"/>
          <p:nvPr/>
        </p:nvSpPr>
        <p:spPr>
          <a:xfrm>
            <a:off x="982067" y="2281637"/>
            <a:ext cx="688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키즈 관련 대형 앵커시설 </a:t>
            </a:r>
            <a:r>
              <a:rPr lang="ko-KR" altLang="en-US" dirty="0">
                <a:solidFill>
                  <a:schemeClr val="bg1"/>
                </a:solidFill>
              </a:rPr>
              <a:t>입점으로 상권의 빠른 성장 가능성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ED1C49-4FDD-4BFE-BB58-29A22E1FB7D3}"/>
              </a:ext>
            </a:extLst>
          </p:cNvPr>
          <p:cNvSpPr txBox="1"/>
          <p:nvPr/>
        </p:nvSpPr>
        <p:spPr>
          <a:xfrm>
            <a:off x="994581" y="2785402"/>
            <a:ext cx="63367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바운스 트램펄린 </a:t>
            </a:r>
            <a:r>
              <a:rPr lang="en-US" altLang="ko-KR" sz="1400" dirty="0"/>
              <a:t>663</a:t>
            </a:r>
            <a:r>
              <a:rPr lang="ko-KR" altLang="en-US" sz="1400" dirty="0"/>
              <a:t>평</a:t>
            </a:r>
            <a:r>
              <a:rPr lang="en-US" altLang="ko-KR" sz="1400" dirty="0"/>
              <a:t> / </a:t>
            </a:r>
            <a:r>
              <a:rPr lang="ko-KR" altLang="en-US" sz="1400" dirty="0"/>
              <a:t>째깍섬</a:t>
            </a:r>
            <a:r>
              <a:rPr lang="en-US" altLang="ko-KR" sz="1400" dirty="0"/>
              <a:t> </a:t>
            </a:r>
            <a:r>
              <a:rPr lang="ko-KR" altLang="en-US" sz="1400" dirty="0"/>
              <a:t>키즈아카데미 </a:t>
            </a:r>
            <a:r>
              <a:rPr lang="en-US" altLang="ko-KR" sz="1400" dirty="0"/>
              <a:t>312</a:t>
            </a:r>
            <a:r>
              <a:rPr lang="ko-KR" altLang="en-US" sz="1400" dirty="0"/>
              <a:t>평 입점 영업 중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미사강변 신도시 아파트 초기 분양시 다자녀세대 위주의 분양 정책 실시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키즈시설 주변</a:t>
            </a:r>
            <a:r>
              <a:rPr lang="en-US" altLang="ko-KR" sz="1400" dirty="0"/>
              <a:t> </a:t>
            </a:r>
            <a:r>
              <a:rPr lang="ko-KR" altLang="en-US" sz="1400" dirty="0"/>
              <a:t>상권 동반 활성화 </a:t>
            </a:r>
            <a:endParaRPr lang="en-US" altLang="ko-KR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302EF-BB90-4B00-A910-622DBACBB939}"/>
              </a:ext>
            </a:extLst>
          </p:cNvPr>
          <p:cNvSpPr txBox="1"/>
          <p:nvPr/>
        </p:nvSpPr>
        <p:spPr>
          <a:xfrm>
            <a:off x="982067" y="4087248"/>
            <a:ext cx="688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 지식산업센터 중 법정대비 </a:t>
            </a:r>
            <a:r>
              <a:rPr lang="en-US" altLang="ko-KR" dirty="0">
                <a:solidFill>
                  <a:schemeClr val="bg1"/>
                </a:solidFill>
              </a:rPr>
              <a:t>200% </a:t>
            </a:r>
            <a:r>
              <a:rPr lang="ko-KR" altLang="en-US" dirty="0">
                <a:solidFill>
                  <a:schemeClr val="bg1"/>
                </a:solidFill>
              </a:rPr>
              <a:t>이상의 </a:t>
            </a:r>
            <a:r>
              <a:rPr lang="ko-KR" altLang="en-US" dirty="0">
                <a:solidFill>
                  <a:srgbClr val="FFFF00"/>
                </a:solidFill>
              </a:rPr>
              <a:t>최대 주차공간 </a:t>
            </a:r>
            <a:r>
              <a:rPr lang="en-US" altLang="ko-KR" dirty="0">
                <a:solidFill>
                  <a:srgbClr val="FFFF00"/>
                </a:solidFill>
              </a:rPr>
              <a:t>(2,286</a:t>
            </a:r>
            <a:r>
              <a:rPr lang="ko-KR" altLang="en-US" dirty="0">
                <a:solidFill>
                  <a:srgbClr val="FFFF00"/>
                </a:solidFill>
              </a:rPr>
              <a:t>대</a:t>
            </a:r>
            <a:r>
              <a:rPr lang="en-US" altLang="ko-K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708422-4679-4774-94D5-85D9FD3DEE14}"/>
              </a:ext>
            </a:extLst>
          </p:cNvPr>
          <p:cNvSpPr txBox="1"/>
          <p:nvPr/>
        </p:nvSpPr>
        <p:spPr>
          <a:xfrm>
            <a:off x="1012804" y="4593835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미사대로와 미사강변한강로 진출입 용이</a:t>
            </a: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dirty="0"/>
              <a:t>상업시설 순환동선 </a:t>
            </a:r>
            <a:r>
              <a:rPr lang="en-US" altLang="ko-KR" sz="1400" dirty="0"/>
              <a:t>(</a:t>
            </a:r>
            <a:r>
              <a:rPr lang="ko-KR" altLang="en-US" sz="1400" dirty="0"/>
              <a:t>지하</a:t>
            </a:r>
            <a:r>
              <a:rPr lang="en-US" altLang="ko-KR" sz="1400" dirty="0"/>
              <a:t>1</a:t>
            </a:r>
            <a:r>
              <a:rPr lang="ko-KR" altLang="en-US" sz="1400" dirty="0"/>
              <a:t>층부터 </a:t>
            </a:r>
            <a:r>
              <a:rPr lang="en-US" altLang="ko-KR" sz="1400" dirty="0"/>
              <a:t>1</a:t>
            </a:r>
            <a:r>
              <a:rPr lang="ko-KR" altLang="en-US" sz="1400" dirty="0"/>
              <a:t>층</a:t>
            </a:r>
            <a:r>
              <a:rPr lang="en-US" altLang="ko-KR" sz="1400" dirty="0"/>
              <a:t>, 2</a:t>
            </a:r>
            <a:r>
              <a:rPr lang="ko-KR" altLang="en-US" sz="1400" dirty="0"/>
              <a:t>층까지 접근성 뛰어남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  <a:endParaRPr lang="en-US" altLang="ko-KR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0D526E-694C-46F2-B501-48573C76D26D}"/>
              </a:ext>
            </a:extLst>
          </p:cNvPr>
          <p:cNvSpPr txBox="1"/>
          <p:nvPr/>
        </p:nvSpPr>
        <p:spPr>
          <a:xfrm>
            <a:off x="982067" y="5521842"/>
            <a:ext cx="688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 9</a:t>
            </a:r>
            <a:r>
              <a:rPr lang="ko-KR" altLang="en-US" dirty="0">
                <a:solidFill>
                  <a:srgbClr val="FFFF00"/>
                </a:solidFill>
              </a:rPr>
              <a:t>호선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미사역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연장 추진 및 </a:t>
            </a:r>
            <a:r>
              <a:rPr lang="en-US" altLang="ko-KR" dirty="0">
                <a:solidFill>
                  <a:srgbClr val="FFFF00"/>
                </a:solidFill>
              </a:rPr>
              <a:t>GTX-D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신설 추진 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CF31B06A-D76E-4F70-93C8-EE61A42816E7}"/>
              </a:ext>
            </a:extLst>
          </p:cNvPr>
          <p:cNvSpPr/>
          <p:nvPr/>
        </p:nvSpPr>
        <p:spPr>
          <a:xfrm>
            <a:off x="474209" y="836712"/>
            <a:ext cx="540000" cy="54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742EE576-C549-465D-8D3C-633080D29EE3}"/>
              </a:ext>
            </a:extLst>
          </p:cNvPr>
          <p:cNvSpPr/>
          <p:nvPr/>
        </p:nvSpPr>
        <p:spPr>
          <a:xfrm>
            <a:off x="522666" y="893826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D7983466-3419-42FF-B2FB-1D47A398B591}"/>
              </a:ext>
            </a:extLst>
          </p:cNvPr>
          <p:cNvSpPr/>
          <p:nvPr/>
        </p:nvSpPr>
        <p:spPr>
          <a:xfrm>
            <a:off x="571769" y="906601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DA401158-F7B9-4C02-9FEE-F6BEF142F7C3}"/>
              </a:ext>
            </a:extLst>
          </p:cNvPr>
          <p:cNvSpPr/>
          <p:nvPr/>
        </p:nvSpPr>
        <p:spPr>
          <a:xfrm>
            <a:off x="494838" y="2199308"/>
            <a:ext cx="540000" cy="54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03D21713-2F69-49BF-99F7-B97867B5BFDD}"/>
              </a:ext>
            </a:extLst>
          </p:cNvPr>
          <p:cNvSpPr/>
          <p:nvPr/>
        </p:nvSpPr>
        <p:spPr>
          <a:xfrm>
            <a:off x="539552" y="2256422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D1A21C9-9745-4143-92A1-8258073059CF}"/>
              </a:ext>
            </a:extLst>
          </p:cNvPr>
          <p:cNvSpPr/>
          <p:nvPr/>
        </p:nvSpPr>
        <p:spPr>
          <a:xfrm>
            <a:off x="592398" y="2269197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33E62B24-761E-4538-AD43-F20989FA264E}"/>
              </a:ext>
            </a:extLst>
          </p:cNvPr>
          <p:cNvSpPr/>
          <p:nvPr/>
        </p:nvSpPr>
        <p:spPr>
          <a:xfrm>
            <a:off x="506085" y="3991563"/>
            <a:ext cx="540000" cy="54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A4EAADB0-C788-4E76-925A-113CAD2010CD}"/>
              </a:ext>
            </a:extLst>
          </p:cNvPr>
          <p:cNvSpPr/>
          <p:nvPr/>
        </p:nvSpPr>
        <p:spPr>
          <a:xfrm>
            <a:off x="557718" y="4048677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B98F432-5B17-4EE0-8DCD-37E19D4E7007}"/>
              </a:ext>
            </a:extLst>
          </p:cNvPr>
          <p:cNvSpPr/>
          <p:nvPr/>
        </p:nvSpPr>
        <p:spPr>
          <a:xfrm>
            <a:off x="612112" y="4061452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93099665-0072-42F7-B6F3-A7933E94CC38}"/>
              </a:ext>
            </a:extLst>
          </p:cNvPr>
          <p:cNvSpPr/>
          <p:nvPr/>
        </p:nvSpPr>
        <p:spPr>
          <a:xfrm>
            <a:off x="539321" y="5446740"/>
            <a:ext cx="540000" cy="54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002BCA6B-852A-4541-8A03-E86F4FBAC2DC}"/>
              </a:ext>
            </a:extLst>
          </p:cNvPr>
          <p:cNvSpPr/>
          <p:nvPr/>
        </p:nvSpPr>
        <p:spPr>
          <a:xfrm>
            <a:off x="590954" y="5503854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51840C4A-EE76-4A9F-8CE8-399E19982AA3}"/>
              </a:ext>
            </a:extLst>
          </p:cNvPr>
          <p:cNvSpPr/>
          <p:nvPr/>
        </p:nvSpPr>
        <p:spPr>
          <a:xfrm>
            <a:off x="628414" y="5516629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8524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LAYOUTGRID" val="TRUE"/>
  <p:tag name="FASLEFT" val="21.5"/>
  <p:tag name="FASTOP" val="99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LAYOUTGRID" val="TRUE"/>
  <p:tag name="FASLEFT" val="21.5"/>
  <p:tag name="FASTOP" val="99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KPMG Talkbook Template Full-page (Mar 05)">
  <a:themeElements>
    <a:clrScheme name="2_KPMG Talkbook Template Full-page (Mar 05) 13">
      <a:dk1>
        <a:srgbClr val="000000"/>
      </a:dk1>
      <a:lt1>
        <a:srgbClr val="FFFFFF"/>
      </a:lt1>
      <a:dk2>
        <a:srgbClr val="0C2D83"/>
      </a:dk2>
      <a:lt2>
        <a:srgbClr val="CCD6E3"/>
      </a:lt2>
      <a:accent1>
        <a:srgbClr val="8AA5CB"/>
      </a:accent1>
      <a:accent2>
        <a:srgbClr val="FAD8AF"/>
      </a:accent2>
      <a:accent3>
        <a:srgbClr val="FFFFFF"/>
      </a:accent3>
      <a:accent4>
        <a:srgbClr val="000000"/>
      </a:accent4>
      <a:accent5>
        <a:srgbClr val="C4CFE2"/>
      </a:accent5>
      <a:accent6>
        <a:srgbClr val="E3C49E"/>
      </a:accent6>
      <a:hlink>
        <a:srgbClr val="F5B36A"/>
      </a:hlink>
      <a:folHlink>
        <a:srgbClr val="AABE75"/>
      </a:folHlink>
    </a:clrScheme>
    <a:fontScheme name="2_KPMG Talkbook Template Full-page (Mar 05)">
      <a:majorFont>
        <a:latin typeface="Arial"/>
        <a:ea typeface="가는각진제목체"/>
        <a:cs typeface=""/>
      </a:majorFont>
      <a:minorFont>
        <a:latin typeface="Arial"/>
        <a:ea typeface="가는각진제목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B21107"/>
          </a:solidFill>
          <a:prstDash val="sysDot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1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rgbClr val="B21107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B21107"/>
          </a:solidFill>
          <a:prstDash val="sysDot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1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rgbClr val="B21107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2_KPMG Talkbook Template Full-page (Mar 05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3">
        <a:dk1>
          <a:srgbClr val="000000"/>
        </a:dk1>
        <a:lt1>
          <a:srgbClr val="FFFFFF"/>
        </a:lt1>
        <a:dk2>
          <a:srgbClr val="0C2D83"/>
        </a:dk2>
        <a:lt2>
          <a:srgbClr val="CCD6E3"/>
        </a:lt2>
        <a:accent1>
          <a:srgbClr val="8AA5CB"/>
        </a:accent1>
        <a:accent2>
          <a:srgbClr val="FAD8AF"/>
        </a:accent2>
        <a:accent3>
          <a:srgbClr val="FFFFFF"/>
        </a:accent3>
        <a:accent4>
          <a:srgbClr val="000000"/>
        </a:accent4>
        <a:accent5>
          <a:srgbClr val="C4CFE2"/>
        </a:accent5>
        <a:accent6>
          <a:srgbClr val="E3C49E"/>
        </a:accent6>
        <a:hlink>
          <a:srgbClr val="F5B36A"/>
        </a:hlink>
        <a:folHlink>
          <a:srgbClr val="AAB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PMG Talkbook Template Full-page (Mar 05)">
  <a:themeElements>
    <a:clrScheme name="2_KPMG Talkbook Template Full-page (Mar 05) 13">
      <a:dk1>
        <a:srgbClr val="000000"/>
      </a:dk1>
      <a:lt1>
        <a:srgbClr val="FFFFFF"/>
      </a:lt1>
      <a:dk2>
        <a:srgbClr val="0C2D83"/>
      </a:dk2>
      <a:lt2>
        <a:srgbClr val="CCD6E3"/>
      </a:lt2>
      <a:accent1>
        <a:srgbClr val="8AA5CB"/>
      </a:accent1>
      <a:accent2>
        <a:srgbClr val="FAD8AF"/>
      </a:accent2>
      <a:accent3>
        <a:srgbClr val="FFFFFF"/>
      </a:accent3>
      <a:accent4>
        <a:srgbClr val="000000"/>
      </a:accent4>
      <a:accent5>
        <a:srgbClr val="C4CFE2"/>
      </a:accent5>
      <a:accent6>
        <a:srgbClr val="E3C49E"/>
      </a:accent6>
      <a:hlink>
        <a:srgbClr val="F5B36A"/>
      </a:hlink>
      <a:folHlink>
        <a:srgbClr val="AABE75"/>
      </a:folHlink>
    </a:clrScheme>
    <a:fontScheme name="2_KPMG Talkbook Template Full-page (Mar 05)">
      <a:majorFont>
        <a:latin typeface="Arial"/>
        <a:ea typeface="가는각진제목체"/>
        <a:cs typeface=""/>
      </a:majorFont>
      <a:minorFont>
        <a:latin typeface="Arial"/>
        <a:ea typeface="가는각진제목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B21107"/>
          </a:solidFill>
          <a:prstDash val="sysDot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1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rgbClr val="B21107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rgbClr val="B21107"/>
          </a:solidFill>
          <a:prstDash val="sysDot"/>
          <a:round/>
          <a:headEnd type="none" w="med" len="med"/>
          <a:tailEnd type="triangl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1" hangingPunct="1">
          <a:lnSpc>
            <a:spcPct val="100000"/>
          </a:lnSpc>
          <a:spcBef>
            <a:spcPct val="4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rgbClr val="B21107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2_KPMG Talkbook Template Full-page (Mar 05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PMG Talkbook Template Full-page (Mar 05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PMG Talkbook Template Full-page (Mar 05) 13">
        <a:dk1>
          <a:srgbClr val="000000"/>
        </a:dk1>
        <a:lt1>
          <a:srgbClr val="FFFFFF"/>
        </a:lt1>
        <a:dk2>
          <a:srgbClr val="0C2D83"/>
        </a:dk2>
        <a:lt2>
          <a:srgbClr val="CCD6E3"/>
        </a:lt2>
        <a:accent1>
          <a:srgbClr val="8AA5CB"/>
        </a:accent1>
        <a:accent2>
          <a:srgbClr val="FAD8AF"/>
        </a:accent2>
        <a:accent3>
          <a:srgbClr val="FFFFFF"/>
        </a:accent3>
        <a:accent4>
          <a:srgbClr val="000000"/>
        </a:accent4>
        <a:accent5>
          <a:srgbClr val="C4CFE2"/>
        </a:accent5>
        <a:accent6>
          <a:srgbClr val="E3C49E"/>
        </a:accent6>
        <a:hlink>
          <a:srgbClr val="F5B36A"/>
        </a:hlink>
        <a:folHlink>
          <a:srgbClr val="AAB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29160</TotalTime>
  <Words>222</Words>
  <Application>Microsoft Office PowerPoint</Application>
  <PresentationFormat>화면 슬라이드 쇼(4:3)</PresentationFormat>
  <Paragraphs>38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Rix모던고딕 L</vt:lpstr>
      <vt:lpstr>가는각진제목체</vt:lpstr>
      <vt:lpstr>돋움</vt:lpstr>
      <vt:lpstr>맑은 고딕</vt:lpstr>
      <vt:lpstr>Arial</vt:lpstr>
      <vt:lpstr>Symbol</vt:lpstr>
      <vt:lpstr>Wingdings</vt:lpstr>
      <vt:lpstr>Office 테마</vt:lpstr>
      <vt:lpstr>3_KPMG Talkbook Template Full-page (Mar 05)</vt:lpstr>
      <vt:lpstr>2_KPMG Talkbook Template Full-page (Mar 05)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junho</dc:creator>
  <cp:lastModifiedBy>User</cp:lastModifiedBy>
  <cp:revision>642</cp:revision>
  <cp:lastPrinted>2022-08-16T08:03:04Z</cp:lastPrinted>
  <dcterms:created xsi:type="dcterms:W3CDTF">2019-11-27T06:16:38Z</dcterms:created>
  <dcterms:modified xsi:type="dcterms:W3CDTF">2022-09-13T07:08:51Z</dcterms:modified>
</cp:coreProperties>
</file>